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60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1.xml" ContentType="application/vnd.openxmlformats-officedocument.theme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63.xml" ContentType="application/vnd.openxmlformats-officedocument.theme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theme/theme64.xml" ContentType="application/vnd.openxmlformats-officedocument.theme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theme/theme65.xml" ContentType="application/vnd.openxmlformats-officedocument.theme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6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7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8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69.xml" ContentType="application/vnd.openxmlformats-officedocument.theme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70.xml" ContentType="application/vnd.openxmlformats-officedocument.theme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71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72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theme/theme73.xml" ContentType="application/vnd.openxmlformats-officedocument.theme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theme/theme74.xml" ContentType="application/vnd.openxmlformats-officedocument.theme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theme/theme75.xml" ContentType="application/vnd.openxmlformats-officedocument.theme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theme/theme76.xml" ContentType="application/vnd.openxmlformats-officedocument.theme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77.xml" ContentType="application/vnd.openxmlformats-officedocument.theme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theme/theme78.xml" ContentType="application/vnd.openxmlformats-officedocument.theme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theme/theme79.xml" ContentType="application/vnd.openxmlformats-officedocument.theme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theme/theme80.xml" ContentType="application/vnd.openxmlformats-officedocument.theme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theme/theme81.xml" ContentType="application/vnd.openxmlformats-officedocument.theme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theme/theme82.xml" ContentType="application/vnd.openxmlformats-officedocument.theme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theme/theme83.xml" ContentType="application/vnd.openxmlformats-officedocument.theme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theme/theme84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theme/theme85.xml" ContentType="application/vnd.openxmlformats-officedocument.theme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theme/theme86.xml" ContentType="application/vnd.openxmlformats-officedocument.theme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theme/theme87.xml" ContentType="application/vnd.openxmlformats-officedocument.theme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theme/theme88.xml" ContentType="application/vnd.openxmlformats-officedocument.theme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theme/theme89.xml" ContentType="application/vnd.openxmlformats-officedocument.theme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theme/theme90.xml" ContentType="application/vnd.openxmlformats-officedocument.theme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theme/theme91.xml" ContentType="application/vnd.openxmlformats-officedocument.theme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theme/theme92.xml" ContentType="application/vnd.openxmlformats-officedocument.theme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theme/theme93.xml" ContentType="application/vnd.openxmlformats-officedocument.theme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theme/theme94.xml" ContentType="application/vnd.openxmlformats-officedocument.theme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theme/theme95.xml" ContentType="application/vnd.openxmlformats-officedocument.theme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theme/theme96.xml" ContentType="application/vnd.openxmlformats-officedocument.theme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theme/theme97.xml" ContentType="application/vnd.openxmlformats-officedocument.theme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theme/theme98.xml" ContentType="application/vnd.openxmlformats-officedocument.theme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theme/theme99.xml" ContentType="application/vnd.openxmlformats-officedocument.theme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theme/theme100.xml" ContentType="application/vnd.openxmlformats-officedocument.theme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theme/theme101.xml" ContentType="application/vnd.openxmlformats-officedocument.theme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theme/theme102.xml" ContentType="application/vnd.openxmlformats-officedocument.theme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theme/theme103.xml" ContentType="application/vnd.openxmlformats-officedocument.theme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theme/theme104.xml" ContentType="application/vnd.openxmlformats-officedocument.theme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theme/theme105.xml" ContentType="application/vnd.openxmlformats-officedocument.theme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theme/theme106.xml" ContentType="application/vnd.openxmlformats-officedocument.theme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theme/theme107.xml" ContentType="application/vnd.openxmlformats-officedocument.theme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theme/theme108.xml" ContentType="application/vnd.openxmlformats-officedocument.theme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theme/theme109.xml" ContentType="application/vnd.openxmlformats-officedocument.theme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theme/theme110.xml" ContentType="application/vnd.openxmlformats-officedocument.theme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theme/theme111.xml" ContentType="application/vnd.openxmlformats-officedocument.theme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theme/theme112.xml" ContentType="application/vnd.openxmlformats-officedocument.theme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theme/theme113.xml" ContentType="application/vnd.openxmlformats-officedocument.theme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theme/theme114.xml" ContentType="application/vnd.openxmlformats-officedocument.theme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theme/theme115.xml" ContentType="application/vnd.openxmlformats-officedocument.theme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theme/theme116.xml" ContentType="application/vnd.openxmlformats-officedocument.theme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theme/theme117.xml" ContentType="application/vnd.openxmlformats-officedocument.theme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theme/theme118.xml" ContentType="application/vnd.openxmlformats-officedocument.theme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theme/theme119.xml" ContentType="application/vnd.openxmlformats-officedocument.theme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theme/theme120.xml" ContentType="application/vnd.openxmlformats-officedocument.theme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theme/theme121.xml" ContentType="application/vnd.openxmlformats-officedocument.theme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theme/theme122.xml" ContentType="application/vnd.openxmlformats-officedocument.theme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theme/theme123.xml" ContentType="application/vnd.openxmlformats-officedocument.theme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theme/theme124.xml" ContentType="application/vnd.openxmlformats-officedocument.theme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theme/theme125.xml" ContentType="application/vnd.openxmlformats-officedocument.theme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theme/theme126.xml" ContentType="application/vnd.openxmlformats-officedocument.theme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theme/theme127.xml" ContentType="application/vnd.openxmlformats-officedocument.theme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theme/theme128.xml" ContentType="application/vnd.openxmlformats-officedocument.theme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theme/theme129.xml" ContentType="application/vnd.openxmlformats-officedocument.theme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theme/theme130.xml" ContentType="application/vnd.openxmlformats-officedocument.theme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theme/theme131.xml" ContentType="application/vnd.openxmlformats-officedocument.theme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theme/theme132.xml" ContentType="application/vnd.openxmlformats-officedocument.theme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theme/theme133.xml" ContentType="application/vnd.openxmlformats-officedocument.theme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theme/theme134.xml" ContentType="application/vnd.openxmlformats-officedocument.theme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theme/theme135.xml" ContentType="application/vnd.openxmlformats-officedocument.theme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theme/theme136.xml" ContentType="application/vnd.openxmlformats-officedocument.theme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theme/theme137.xml" ContentType="application/vnd.openxmlformats-officedocument.theme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theme/theme138.xml" ContentType="application/vnd.openxmlformats-officedocument.theme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theme/theme139.xml" ContentType="application/vnd.openxmlformats-officedocument.theme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theme/theme140.xml" ContentType="application/vnd.openxmlformats-officedocument.theme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theme/theme141.xml" ContentType="application/vnd.openxmlformats-officedocument.theme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theme/theme142.xml" ContentType="application/vnd.openxmlformats-officedocument.theme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theme/theme143.xml" ContentType="application/vnd.openxmlformats-officedocument.theme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theme/theme144.xml" ContentType="application/vnd.openxmlformats-officedocument.theme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theme/theme145.xml" ContentType="application/vnd.openxmlformats-officedocument.theme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theme/theme146.xml" ContentType="application/vnd.openxmlformats-officedocument.theme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theme/theme147.xml" ContentType="application/vnd.openxmlformats-officedocument.theme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theme/theme148.xml" ContentType="application/vnd.openxmlformats-officedocument.theme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theme/theme149.xml" ContentType="application/vnd.openxmlformats-officedocument.theme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theme/theme150.xml" ContentType="application/vnd.openxmlformats-officedocument.theme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theme/theme151.xml" ContentType="application/vnd.openxmlformats-officedocument.theme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theme/theme152.xml" ContentType="application/vnd.openxmlformats-officedocument.theme+xml"/>
  <Override PartName="/ppt/theme/theme15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9" r:id="rId2"/>
    <p:sldMasterId id="2147483661" r:id="rId3"/>
    <p:sldMasterId id="2147483665" r:id="rId4"/>
    <p:sldMasterId id="2147483666" r:id="rId5"/>
    <p:sldMasterId id="2147483667" r:id="rId6"/>
    <p:sldMasterId id="2147483668" r:id="rId7"/>
    <p:sldMasterId id="2147483669" r:id="rId8"/>
    <p:sldMasterId id="2147483670" r:id="rId9"/>
    <p:sldMasterId id="2147483671" r:id="rId10"/>
    <p:sldMasterId id="2147483672" r:id="rId11"/>
    <p:sldMasterId id="2147483673" r:id="rId12"/>
    <p:sldMasterId id="2147483674" r:id="rId13"/>
    <p:sldMasterId id="2147483675" r:id="rId14"/>
    <p:sldMasterId id="2147483676" r:id="rId15"/>
    <p:sldMasterId id="2147483677" r:id="rId16"/>
    <p:sldMasterId id="2147483678" r:id="rId17"/>
    <p:sldMasterId id="2147483679" r:id="rId18"/>
    <p:sldMasterId id="2147483680" r:id="rId19"/>
    <p:sldMasterId id="2147483681" r:id="rId20"/>
    <p:sldMasterId id="2147483682" r:id="rId21"/>
    <p:sldMasterId id="2147483683" r:id="rId22"/>
    <p:sldMasterId id="2147483684" r:id="rId23"/>
    <p:sldMasterId id="2147483685" r:id="rId24"/>
    <p:sldMasterId id="2147483686" r:id="rId25"/>
    <p:sldMasterId id="2147483687" r:id="rId26"/>
    <p:sldMasterId id="2147483688" r:id="rId27"/>
    <p:sldMasterId id="2147483689" r:id="rId28"/>
    <p:sldMasterId id="2147483690" r:id="rId29"/>
    <p:sldMasterId id="2147483691" r:id="rId30"/>
    <p:sldMasterId id="2147483692" r:id="rId31"/>
    <p:sldMasterId id="2147483693" r:id="rId32"/>
    <p:sldMasterId id="2147483694" r:id="rId33"/>
    <p:sldMasterId id="2147483695" r:id="rId34"/>
    <p:sldMasterId id="2147483696" r:id="rId35"/>
    <p:sldMasterId id="2147483697" r:id="rId36"/>
    <p:sldMasterId id="2147483698" r:id="rId37"/>
    <p:sldMasterId id="2147483699" r:id="rId38"/>
    <p:sldMasterId id="2147483700" r:id="rId39"/>
    <p:sldMasterId id="2147483701" r:id="rId40"/>
    <p:sldMasterId id="2147483702" r:id="rId41"/>
    <p:sldMasterId id="2147483703" r:id="rId42"/>
    <p:sldMasterId id="2147483704" r:id="rId43"/>
    <p:sldMasterId id="2147483705" r:id="rId44"/>
    <p:sldMasterId id="2147483706" r:id="rId45"/>
    <p:sldMasterId id="2147483707" r:id="rId46"/>
    <p:sldMasterId id="2147483708" r:id="rId47"/>
    <p:sldMasterId id="2147483709" r:id="rId48"/>
    <p:sldMasterId id="2147483710" r:id="rId49"/>
    <p:sldMasterId id="2147483711" r:id="rId50"/>
    <p:sldMasterId id="2147483712" r:id="rId51"/>
    <p:sldMasterId id="2147483713" r:id="rId52"/>
    <p:sldMasterId id="2147483714" r:id="rId53"/>
    <p:sldMasterId id="2147483716" r:id="rId54"/>
    <p:sldMasterId id="2147483717" r:id="rId55"/>
    <p:sldMasterId id="2147483718" r:id="rId56"/>
    <p:sldMasterId id="2147483719" r:id="rId57"/>
    <p:sldMasterId id="2147483720" r:id="rId58"/>
    <p:sldMasterId id="2147483721" r:id="rId59"/>
    <p:sldMasterId id="2147483722" r:id="rId60"/>
    <p:sldMasterId id="2147483723" r:id="rId61"/>
    <p:sldMasterId id="2147483724" r:id="rId62"/>
    <p:sldMasterId id="2147483725" r:id="rId63"/>
    <p:sldMasterId id="2147483726" r:id="rId64"/>
    <p:sldMasterId id="2147483727" r:id="rId65"/>
    <p:sldMasterId id="2147483728" r:id="rId66"/>
    <p:sldMasterId id="2147483729" r:id="rId67"/>
    <p:sldMasterId id="2147483730" r:id="rId68"/>
    <p:sldMasterId id="2147483731" r:id="rId69"/>
    <p:sldMasterId id="2147483732" r:id="rId70"/>
    <p:sldMasterId id="2147483733" r:id="rId71"/>
    <p:sldMasterId id="2147483734" r:id="rId72"/>
    <p:sldMasterId id="2147483735" r:id="rId73"/>
    <p:sldMasterId id="2147483736" r:id="rId74"/>
    <p:sldMasterId id="2147483737" r:id="rId75"/>
    <p:sldMasterId id="2147483738" r:id="rId76"/>
    <p:sldMasterId id="2147483739" r:id="rId77"/>
    <p:sldMasterId id="2147483740" r:id="rId78"/>
    <p:sldMasterId id="2147483741" r:id="rId79"/>
    <p:sldMasterId id="2147483742" r:id="rId80"/>
    <p:sldMasterId id="2147483745" r:id="rId81"/>
    <p:sldMasterId id="2147483746" r:id="rId82"/>
    <p:sldMasterId id="2147483747" r:id="rId83"/>
    <p:sldMasterId id="2147483748" r:id="rId84"/>
    <p:sldMasterId id="2147483749" r:id="rId85"/>
    <p:sldMasterId id="2147483750" r:id="rId86"/>
    <p:sldMasterId id="2147483751" r:id="rId87"/>
    <p:sldMasterId id="2147483752" r:id="rId88"/>
    <p:sldMasterId id="2147483753" r:id="rId89"/>
    <p:sldMasterId id="2147483754" r:id="rId90"/>
    <p:sldMasterId id="2147483755" r:id="rId91"/>
    <p:sldMasterId id="2147483756" r:id="rId92"/>
    <p:sldMasterId id="2147483757" r:id="rId93"/>
    <p:sldMasterId id="2147483758" r:id="rId94"/>
    <p:sldMasterId id="2147483759" r:id="rId95"/>
    <p:sldMasterId id="2147483760" r:id="rId96"/>
    <p:sldMasterId id="2147483761" r:id="rId97"/>
    <p:sldMasterId id="2147483762" r:id="rId98"/>
    <p:sldMasterId id="2147483763" r:id="rId99"/>
    <p:sldMasterId id="2147483764" r:id="rId100"/>
    <p:sldMasterId id="2147483765" r:id="rId101"/>
    <p:sldMasterId id="2147483766" r:id="rId102"/>
    <p:sldMasterId id="2147483767" r:id="rId103"/>
    <p:sldMasterId id="2147483768" r:id="rId104"/>
    <p:sldMasterId id="2147483769" r:id="rId105"/>
    <p:sldMasterId id="2147483770" r:id="rId106"/>
    <p:sldMasterId id="2147483771" r:id="rId107"/>
    <p:sldMasterId id="2147483772" r:id="rId108"/>
    <p:sldMasterId id="2147483773" r:id="rId109"/>
    <p:sldMasterId id="2147483774" r:id="rId110"/>
    <p:sldMasterId id="2147483776" r:id="rId111"/>
    <p:sldMasterId id="2147483777" r:id="rId112"/>
    <p:sldMasterId id="2147483778" r:id="rId113"/>
    <p:sldMasterId id="2147483779" r:id="rId114"/>
    <p:sldMasterId id="2147483780" r:id="rId115"/>
    <p:sldMasterId id="2147483781" r:id="rId116"/>
    <p:sldMasterId id="2147483782" r:id="rId117"/>
    <p:sldMasterId id="2147483783" r:id="rId118"/>
    <p:sldMasterId id="2147483784" r:id="rId119"/>
    <p:sldMasterId id="2147483785" r:id="rId120"/>
    <p:sldMasterId id="2147483786" r:id="rId121"/>
    <p:sldMasterId id="2147483787" r:id="rId122"/>
    <p:sldMasterId id="2147483788" r:id="rId123"/>
    <p:sldMasterId id="2147483789" r:id="rId124"/>
    <p:sldMasterId id="2147483790" r:id="rId125"/>
    <p:sldMasterId id="2147483791" r:id="rId126"/>
    <p:sldMasterId id="2147483792" r:id="rId127"/>
    <p:sldMasterId id="2147483793" r:id="rId128"/>
    <p:sldMasterId id="2147483794" r:id="rId129"/>
    <p:sldMasterId id="2147483795" r:id="rId130"/>
    <p:sldMasterId id="2147483796" r:id="rId131"/>
    <p:sldMasterId id="2147483797" r:id="rId132"/>
    <p:sldMasterId id="2147483798" r:id="rId133"/>
    <p:sldMasterId id="2147483799" r:id="rId134"/>
    <p:sldMasterId id="2147483800" r:id="rId135"/>
    <p:sldMasterId id="2147483801" r:id="rId136"/>
    <p:sldMasterId id="2147483802" r:id="rId137"/>
    <p:sldMasterId id="2147483803" r:id="rId138"/>
    <p:sldMasterId id="2147483804" r:id="rId139"/>
    <p:sldMasterId id="2147483805" r:id="rId140"/>
    <p:sldMasterId id="2147483806" r:id="rId141"/>
    <p:sldMasterId id="2147483807" r:id="rId142"/>
    <p:sldMasterId id="2147483808" r:id="rId143"/>
    <p:sldMasterId id="2147483809" r:id="rId144"/>
    <p:sldMasterId id="2147483810" r:id="rId145"/>
    <p:sldMasterId id="2147483811" r:id="rId146"/>
    <p:sldMasterId id="2147483812" r:id="rId147"/>
    <p:sldMasterId id="2147487503" r:id="rId148"/>
    <p:sldMasterId id="2147487531" r:id="rId149"/>
    <p:sldMasterId id="2147487543" r:id="rId150"/>
    <p:sldMasterId id="2147487568" r:id="rId151"/>
    <p:sldMasterId id="2147487600" r:id="rId152"/>
  </p:sldMasterIdLst>
  <p:notesMasterIdLst>
    <p:notesMasterId r:id="rId174"/>
  </p:notesMasterIdLst>
  <p:sldIdLst>
    <p:sldId id="766" r:id="rId153"/>
    <p:sldId id="765" r:id="rId154"/>
    <p:sldId id="764" r:id="rId155"/>
    <p:sldId id="767" r:id="rId156"/>
    <p:sldId id="745" r:id="rId157"/>
    <p:sldId id="729" r:id="rId158"/>
    <p:sldId id="730" r:id="rId159"/>
    <p:sldId id="492" r:id="rId160"/>
    <p:sldId id="733" r:id="rId161"/>
    <p:sldId id="715" r:id="rId162"/>
    <p:sldId id="716" r:id="rId163"/>
    <p:sldId id="696" r:id="rId164"/>
    <p:sldId id="723" r:id="rId165"/>
    <p:sldId id="684" r:id="rId166"/>
    <p:sldId id="686" r:id="rId167"/>
    <p:sldId id="674" r:id="rId168"/>
    <p:sldId id="687" r:id="rId169"/>
    <p:sldId id="741" r:id="rId170"/>
    <p:sldId id="743" r:id="rId171"/>
    <p:sldId id="724" r:id="rId172"/>
    <p:sldId id="732" r:id="rId173"/>
  </p:sldIdLst>
  <p:sldSz cx="9144000" cy="5143500" type="screen16x9"/>
  <p:notesSz cx="6858000" cy="9144000"/>
  <p:defaultTextStyle>
    <a:defPPr>
      <a:defRPr lang="en-GB"/>
    </a:defPPr>
    <a:lvl1pPr algn="l" defTabSz="376801" rtl="0" fontAlgn="base">
      <a:spcBef>
        <a:spcPct val="0"/>
      </a:spcBef>
      <a:spcAft>
        <a:spcPct val="0"/>
      </a:spcAft>
      <a:defRPr sz="982" kern="1200">
        <a:solidFill>
          <a:schemeClr val="bg1"/>
        </a:solidFill>
        <a:latin typeface="Gill Sans" charset="0"/>
        <a:ea typeface="ＭＳ Ｐゴシック" pitchFamily="34" charset="-128"/>
        <a:cs typeface="+mn-cs"/>
      </a:defRPr>
    </a:lvl1pPr>
    <a:lvl2pPr marL="383483" indent="1336" algn="l" defTabSz="376801" rtl="0" fontAlgn="base">
      <a:spcBef>
        <a:spcPct val="0"/>
      </a:spcBef>
      <a:spcAft>
        <a:spcPct val="0"/>
      </a:spcAft>
      <a:defRPr sz="982" kern="1200">
        <a:solidFill>
          <a:schemeClr val="bg1"/>
        </a:solidFill>
        <a:latin typeface="Gill Sans" charset="0"/>
        <a:ea typeface="ＭＳ Ｐゴシック" pitchFamily="34" charset="-128"/>
        <a:cs typeface="+mn-cs"/>
      </a:defRPr>
    </a:lvl2pPr>
    <a:lvl3pPr marL="768301" indent="1336" algn="l" defTabSz="376801" rtl="0" fontAlgn="base">
      <a:spcBef>
        <a:spcPct val="0"/>
      </a:spcBef>
      <a:spcAft>
        <a:spcPct val="0"/>
      </a:spcAft>
      <a:defRPr sz="982" kern="1200">
        <a:solidFill>
          <a:schemeClr val="bg1"/>
        </a:solidFill>
        <a:latin typeface="Gill Sans" charset="0"/>
        <a:ea typeface="ＭＳ Ｐゴシック" pitchFamily="34" charset="-128"/>
        <a:cs typeface="+mn-cs"/>
      </a:defRPr>
    </a:lvl3pPr>
    <a:lvl4pPr marL="1153119" indent="1336" algn="l" defTabSz="376801" rtl="0" fontAlgn="base">
      <a:spcBef>
        <a:spcPct val="0"/>
      </a:spcBef>
      <a:spcAft>
        <a:spcPct val="0"/>
      </a:spcAft>
      <a:defRPr sz="982" kern="1200">
        <a:solidFill>
          <a:schemeClr val="bg1"/>
        </a:solidFill>
        <a:latin typeface="Gill Sans" charset="0"/>
        <a:ea typeface="ＭＳ Ｐゴシック" pitchFamily="34" charset="-128"/>
        <a:cs typeface="+mn-cs"/>
      </a:defRPr>
    </a:lvl4pPr>
    <a:lvl5pPr marL="1537936" indent="1336" algn="l" defTabSz="376801" rtl="0" fontAlgn="base">
      <a:spcBef>
        <a:spcPct val="0"/>
      </a:spcBef>
      <a:spcAft>
        <a:spcPct val="0"/>
      </a:spcAft>
      <a:defRPr sz="982" kern="1200">
        <a:solidFill>
          <a:schemeClr val="bg1"/>
        </a:solidFill>
        <a:latin typeface="Gill Sans" charset="0"/>
        <a:ea typeface="ＭＳ Ｐゴシック" pitchFamily="34" charset="-128"/>
        <a:cs typeface="+mn-cs"/>
      </a:defRPr>
    </a:lvl5pPr>
    <a:lvl6pPr marL="1924089" algn="l" defTabSz="769636" rtl="0" eaLnBrk="1" latinLnBrk="0" hangingPunct="1">
      <a:defRPr sz="982" kern="1200">
        <a:solidFill>
          <a:schemeClr val="bg1"/>
        </a:solidFill>
        <a:latin typeface="Gill Sans" charset="0"/>
        <a:ea typeface="ＭＳ Ｐゴシック" pitchFamily="34" charset="-128"/>
        <a:cs typeface="+mn-cs"/>
      </a:defRPr>
    </a:lvl6pPr>
    <a:lvl7pPr marL="2308909" algn="l" defTabSz="769636" rtl="0" eaLnBrk="1" latinLnBrk="0" hangingPunct="1">
      <a:defRPr sz="982" kern="1200">
        <a:solidFill>
          <a:schemeClr val="bg1"/>
        </a:solidFill>
        <a:latin typeface="Gill Sans" charset="0"/>
        <a:ea typeface="ＭＳ Ｐゴシック" pitchFamily="34" charset="-128"/>
        <a:cs typeface="+mn-cs"/>
      </a:defRPr>
    </a:lvl7pPr>
    <a:lvl8pPr marL="2693726" algn="l" defTabSz="769636" rtl="0" eaLnBrk="1" latinLnBrk="0" hangingPunct="1">
      <a:defRPr sz="982" kern="1200">
        <a:solidFill>
          <a:schemeClr val="bg1"/>
        </a:solidFill>
        <a:latin typeface="Gill Sans" charset="0"/>
        <a:ea typeface="ＭＳ Ｐゴシック" pitchFamily="34" charset="-128"/>
        <a:cs typeface="+mn-cs"/>
      </a:defRPr>
    </a:lvl8pPr>
    <a:lvl9pPr marL="3078543" algn="l" defTabSz="769636" rtl="0" eaLnBrk="1" latinLnBrk="0" hangingPunct="1">
      <a:defRPr sz="982" kern="1200">
        <a:solidFill>
          <a:schemeClr val="bg1"/>
        </a:solidFill>
        <a:latin typeface="Gill Sans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8" userDrawn="1">
          <p15:clr>
            <a:srgbClr val="A4A3A4"/>
          </p15:clr>
        </p15:guide>
        <p15:guide id="2" pos="25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000"/>
    <a:srgbClr val="258117"/>
    <a:srgbClr val="B70000"/>
    <a:srgbClr val="0F691D"/>
    <a:srgbClr val="0F651C"/>
    <a:srgbClr val="0F611A"/>
    <a:srgbClr val="CE0000"/>
    <a:srgbClr val="E98E23"/>
    <a:srgbClr val="F80000"/>
    <a:srgbClr val="385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04" autoAdjust="0"/>
    <p:restoredTop sz="95631" autoAdjust="0"/>
  </p:normalViewPr>
  <p:slideViewPr>
    <p:cSldViewPr>
      <p:cViewPr varScale="1">
        <p:scale>
          <a:sx n="128" d="100"/>
          <a:sy n="128" d="100"/>
        </p:scale>
        <p:origin x="848" y="168"/>
      </p:cViewPr>
      <p:guideLst>
        <p:guide orient="horz" pos="1458"/>
        <p:guide pos="2592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59" Type="http://schemas.openxmlformats.org/officeDocument/2006/relationships/slide" Target="slides/slide7.xml"/><Relationship Id="rId170" Type="http://schemas.openxmlformats.org/officeDocument/2006/relationships/slide" Target="slides/slide18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slideMaster" Target="slideMasters/slideMaster149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160" Type="http://schemas.openxmlformats.org/officeDocument/2006/relationships/slide" Target="slides/slide8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Master" Target="slideMasters/slideMaster118.xml"/><Relationship Id="rId139" Type="http://schemas.openxmlformats.org/officeDocument/2006/relationships/slideMaster" Target="slideMasters/slideMaster139.xml"/><Relationship Id="rId85" Type="http://schemas.openxmlformats.org/officeDocument/2006/relationships/slideMaster" Target="slideMasters/slideMaster85.xml"/><Relationship Id="rId150" Type="http://schemas.openxmlformats.org/officeDocument/2006/relationships/slideMaster" Target="slideMasters/slideMaster150.xml"/><Relationship Id="rId171" Type="http://schemas.openxmlformats.org/officeDocument/2006/relationships/slide" Target="slides/slide19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Master" Target="slideMasters/slideMaster108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61" Type="http://schemas.openxmlformats.org/officeDocument/2006/relationships/slide" Target="slides/slide9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35" Type="http://schemas.openxmlformats.org/officeDocument/2006/relationships/slideMaster" Target="slideMasters/slideMaster135.xml"/><Relationship Id="rId151" Type="http://schemas.openxmlformats.org/officeDocument/2006/relationships/slideMaster" Target="slideMasters/slideMaster151.xml"/><Relationship Id="rId156" Type="http://schemas.openxmlformats.org/officeDocument/2006/relationships/slide" Target="slides/slide4.xml"/><Relationship Id="rId177" Type="http://schemas.openxmlformats.org/officeDocument/2006/relationships/theme" Target="theme/theme1.xml"/><Relationship Id="rId172" Type="http://schemas.openxmlformats.org/officeDocument/2006/relationships/slide" Target="slides/slide20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Master" Target="slideMasters/slideMaster141.xml"/><Relationship Id="rId146" Type="http://schemas.openxmlformats.org/officeDocument/2006/relationships/slideMaster" Target="slideMasters/slideMaster146.xml"/><Relationship Id="rId167" Type="http://schemas.openxmlformats.org/officeDocument/2006/relationships/slide" Target="slides/slide15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Master" Target="slideMasters/slideMaster136.xml"/><Relationship Id="rId157" Type="http://schemas.openxmlformats.org/officeDocument/2006/relationships/slide" Target="slides/slide5.xml"/><Relationship Id="rId178" Type="http://schemas.openxmlformats.org/officeDocument/2006/relationships/tableStyles" Target="tableStyles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Master" Target="slideMasters/slideMaster152.xml"/><Relationship Id="rId173" Type="http://schemas.openxmlformats.org/officeDocument/2006/relationships/slide" Target="slides/slide2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Master" Target="slideMasters/slideMaster147.xml"/><Relationship Id="rId168" Type="http://schemas.openxmlformats.org/officeDocument/2006/relationships/slide" Target="slides/slide16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" Target="slides/slide6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" Target="slides/slide1.xml"/><Relationship Id="rId174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slideMaster" Target="slideMasters/slideMaster148.xml"/><Relationship Id="rId164" Type="http://schemas.openxmlformats.org/officeDocument/2006/relationships/slide" Target="slides/slide12.xml"/><Relationship Id="rId169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" Target="slides/slide2.xml"/><Relationship Id="rId175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Relationship Id="rId165" Type="http://schemas.openxmlformats.org/officeDocument/2006/relationships/slide" Target="slides/slide13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34" Type="http://schemas.openxmlformats.org/officeDocument/2006/relationships/slideMaster" Target="slideMasters/slideMaster134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3.xml"/><Relationship Id="rId176" Type="http://schemas.openxmlformats.org/officeDocument/2006/relationships/viewProps" Target="viewProps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24" Type="http://schemas.openxmlformats.org/officeDocument/2006/relationships/slideMaster" Target="slideMasters/slideMaster124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Master" Target="slideMasters/slideMaster145.xml"/><Relationship Id="rId166" Type="http://schemas.openxmlformats.org/officeDocument/2006/relationships/slide" Target="slides/slide14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4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50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69986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50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50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50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2040838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89650" cy="3425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169990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69991" name="Text Box 7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50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6999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8000"/>
              </a:lnSpc>
              <a:buClr>
                <a:srgbClr val="F8F8F8"/>
              </a:buClr>
              <a:buSzPct val="100000"/>
              <a:buFont typeface="Gill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8F8F8"/>
                </a:solidFill>
                <a:ea typeface="ヒラギノ角ゴ ProN W3" charset="-128"/>
              </a:defRPr>
            </a:lvl1pPr>
          </a:lstStyle>
          <a:p>
            <a:fld id="{C4754A25-4B8D-471C-A989-315F1B16C30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289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7680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982" kern="1200">
        <a:solidFill>
          <a:srgbClr val="000000"/>
        </a:solidFill>
        <a:latin typeface="Times New Roman" charset="0"/>
        <a:ea typeface="ＭＳ Ｐゴシック" pitchFamily="34" charset="-128"/>
        <a:cs typeface="+mn-cs"/>
      </a:defRPr>
    </a:lvl1pPr>
    <a:lvl2pPr marL="24614916" indent="-24614916" algn="l" defTabSz="37680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982" kern="1200">
        <a:solidFill>
          <a:srgbClr val="000000"/>
        </a:solidFill>
        <a:latin typeface="Times New Roman" charset="0"/>
        <a:ea typeface="ＭＳ Ｐゴシック" pitchFamily="34" charset="-128"/>
        <a:cs typeface="+mn-cs"/>
      </a:defRPr>
    </a:lvl2pPr>
    <a:lvl3pPr marL="962016" indent="-192404" algn="l" defTabSz="378127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82" kern="1200">
        <a:solidFill>
          <a:srgbClr val="000000"/>
        </a:solidFill>
        <a:latin typeface="Times New Roman" charset="0"/>
        <a:ea typeface="ＭＳ Ｐゴシック" pitchFamily="34" charset="-128"/>
        <a:cs typeface="+mn-cs"/>
      </a:defRPr>
    </a:lvl3pPr>
    <a:lvl4pPr marL="1346823" indent="-192404" algn="l" defTabSz="378127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82" kern="1200">
        <a:solidFill>
          <a:srgbClr val="000000"/>
        </a:solidFill>
        <a:latin typeface="Times New Roman" charset="0"/>
        <a:ea typeface="ＭＳ Ｐゴシック" pitchFamily="34" charset="-128"/>
        <a:cs typeface="+mn-cs"/>
      </a:defRPr>
    </a:lvl4pPr>
    <a:lvl5pPr marL="1731628" indent="-192404" algn="l" defTabSz="378127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82" kern="1200">
        <a:solidFill>
          <a:srgbClr val="000000"/>
        </a:solidFill>
        <a:latin typeface="Times New Roman" charset="0"/>
        <a:ea typeface="ＭＳ Ｐゴシック" pitchFamily="34" charset="-128"/>
        <a:cs typeface="+mn-cs"/>
      </a:defRPr>
    </a:lvl5pPr>
    <a:lvl6pPr marL="1924032" algn="l" defTabSz="384807" rtl="0" eaLnBrk="1" latinLnBrk="0" hangingPunct="1">
      <a:defRPr sz="982" kern="1200">
        <a:solidFill>
          <a:schemeClr val="tx1"/>
        </a:solidFill>
        <a:latin typeface="+mn-lt"/>
        <a:ea typeface="+mn-ea"/>
        <a:cs typeface="+mn-cs"/>
      </a:defRPr>
    </a:lvl6pPr>
    <a:lvl7pPr marL="2308838" algn="l" defTabSz="384807" rtl="0" eaLnBrk="1" latinLnBrk="0" hangingPunct="1">
      <a:defRPr sz="982" kern="1200">
        <a:solidFill>
          <a:schemeClr val="tx1"/>
        </a:solidFill>
        <a:latin typeface="+mn-lt"/>
        <a:ea typeface="+mn-ea"/>
        <a:cs typeface="+mn-cs"/>
      </a:defRPr>
    </a:lvl7pPr>
    <a:lvl8pPr marL="2693645" algn="l" defTabSz="384807" rtl="0" eaLnBrk="1" latinLnBrk="0" hangingPunct="1">
      <a:defRPr sz="982" kern="1200">
        <a:solidFill>
          <a:schemeClr val="tx1"/>
        </a:solidFill>
        <a:latin typeface="+mn-lt"/>
        <a:ea typeface="+mn-ea"/>
        <a:cs typeface="+mn-cs"/>
      </a:defRPr>
    </a:lvl8pPr>
    <a:lvl9pPr marL="3078452" algn="l" defTabSz="384807" rtl="0" eaLnBrk="1" latinLnBrk="0" hangingPunct="1">
      <a:defRPr sz="98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1FE581-44FC-47E7-823D-20FB81D2D8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1FE581-44FC-47E7-823D-20FB81D2D8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75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1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fld id="{CE9ED0A5-D9F2-4EDE-A4D6-5A469A277507}" type="slidenum">
              <a:rPr lang="en-US" sz="1800" b="1">
                <a:solidFill>
                  <a:srgbClr val="000000"/>
                </a:solidFill>
                <a:latin typeface="Arial" pitchFamily="34" charset="0"/>
                <a:ea typeface="ヒラギノ角ゴ ProN W3" charset="-128"/>
                <a:cs typeface="Arial" pitchFamily="34" charset="0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-US" sz="1800" b="1">
              <a:solidFill>
                <a:srgbClr val="000000"/>
              </a:solidFill>
              <a:latin typeface="Arial" pitchFamily="34" charset="0"/>
              <a:ea typeface="ヒラギノ角ゴ ProN W3" charset="-128"/>
              <a:cs typeface="Arial" pitchFamily="34" charset="0"/>
            </a:endParaRPr>
          </a:p>
        </p:txBody>
      </p:sp>
      <p:sp>
        <p:nvSpPr>
          <p:cNvPr id="205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5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7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1FE581-44FC-47E7-823D-20FB81D2D8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33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1FE581-44FC-47E7-823D-20FB81D2D8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8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1FE581-44FC-47E7-823D-20FB81D2D8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23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1FE581-44FC-47E7-823D-20FB81D2D8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0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1FE581-44FC-47E7-823D-20FB81D2D8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89650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1FE581-44FC-47E7-823D-20FB81D2D8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1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1FE581-44FC-47E7-823D-20FB81D2D8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13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1FE581-44FC-47E7-823D-20FB81D2D8B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8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Master" Target="../slideMasters/slideMaster151.xml"/></Relationships>
</file>

<file path=ppt/slideLayouts/_rels/slideLayout16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1.xml"/></Relationships>
</file>

<file path=ppt/slideLayouts/_rels/slideLayout1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1.xml"/><Relationship Id="rId4" Type="http://schemas.openxmlformats.org/officeDocument/2006/relationships/image" Target="../media/image22.wmf"/></Relationships>
</file>

<file path=ppt/slideLayouts/_rels/slideLayout16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1.xml"/><Relationship Id="rId4" Type="http://schemas.openxmlformats.org/officeDocument/2006/relationships/image" Target="../media/image22.wmf"/></Relationships>
</file>

<file path=ppt/slideLayouts/_rels/slideLayout1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1.xml"/><Relationship Id="rId4" Type="http://schemas.openxmlformats.org/officeDocument/2006/relationships/image" Target="../media/image22.wmf"/></Relationships>
</file>

<file path=ppt/slideLayouts/_rels/slideLayout1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Master" Target="../slideMasters/slideMaster151.xml"/></Relationships>
</file>

<file path=ppt/slideLayouts/_rels/slideLayout1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Master" Target="../slideMasters/slideMaster15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Master" Target="../slideMasters/slideMaster151.xml"/></Relationships>
</file>

<file path=ppt/slideLayouts/_rels/slideLayout1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Master" Target="../slideMasters/slideMaster151.xml"/></Relationships>
</file>

<file path=ppt/slideLayouts/_rels/slideLayout1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Master" Target="../slideMasters/slideMaster151.xml"/></Relationships>
</file>

<file path=ppt/slideLayouts/_rels/slideLayout1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Master" Target="../slideMasters/slideMaster151.xml"/></Relationships>
</file>

<file path=ppt/slideLayouts/_rels/slideLayout1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Master" Target="../slideMasters/slideMaster151.xml"/></Relationships>
</file>

<file path=ppt/slideLayouts/_rels/slideLayout1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Master" Target="../slideMasters/slideMaster151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Master" Target="../slideMasters/slideMaster151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3DB29F-5601-487B-9867-F1CDF53D2D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1656A-656F-4598-9BCC-6482D97D0E7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5706"/>
            <a:ext cx="2056293" cy="447927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5706"/>
            <a:ext cx="6035982" cy="4479270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5"/>
            <a:ext cx="2056293" cy="341757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5"/>
            <a:ext cx="6035982" cy="3417572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2614072"/>
            <a:ext cx="3611016" cy="2982608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2614072"/>
            <a:ext cx="3611015" cy="2982608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118" y="1225612"/>
            <a:ext cx="4102583" cy="450605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225612"/>
            <a:ext cx="4102581" cy="450605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4"/>
            <a:ext cx="1839088" cy="559667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4"/>
            <a:ext cx="5382943" cy="559667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1"/>
            <a:ext cx="2056293" cy="339507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1"/>
            <a:ext cx="6035982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841" y="2528366"/>
            <a:ext cx="1993418" cy="407644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6442" y="2528366"/>
            <a:ext cx="1993417" cy="407644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9572" y="5"/>
            <a:ext cx="1030290" cy="660480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841" y="5"/>
            <a:ext cx="2956546" cy="660480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4588" y="-188554"/>
            <a:ext cx="1701908" cy="643125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3680" y="-188554"/>
            <a:ext cx="1701906" cy="643125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712" y="-188554"/>
            <a:ext cx="1839088" cy="643125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4590" y="-188554"/>
            <a:ext cx="5382943" cy="643125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4588" y="1439880"/>
            <a:ext cx="3611016" cy="429928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2789" y="1439880"/>
            <a:ext cx="3611015" cy="429928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712" y="77138"/>
            <a:ext cx="1839088" cy="5662028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4590" y="77138"/>
            <a:ext cx="5382943" cy="5662028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4588" y="-188554"/>
            <a:ext cx="1701908" cy="643125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3680" y="-188554"/>
            <a:ext cx="1701906" cy="643125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712" y="-188554"/>
            <a:ext cx="1839088" cy="643125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4590" y="-188554"/>
            <a:ext cx="5382943" cy="643125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47309" y="-1386313"/>
            <a:ext cx="1324659" cy="8829978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09142" y="-1386313"/>
            <a:ext cx="1324658" cy="8829978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4691" y="1"/>
            <a:ext cx="1941974" cy="514028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912" y="1"/>
            <a:ext cx="5691601" cy="514028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FC1C0-A3AC-4E6D-A64B-5A4ADEB409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594" y="0"/>
            <a:ext cx="2084871" cy="573166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120" y="0"/>
            <a:ext cx="6120293" cy="573166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712" y="-1386313"/>
            <a:ext cx="1839088" cy="8829978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4590" y="-1386313"/>
            <a:ext cx="5382943" cy="8829978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-203554"/>
            <a:ext cx="3611016" cy="554632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-203554"/>
            <a:ext cx="3611015" cy="554632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-203554"/>
            <a:ext cx="2056293" cy="5546323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-203554"/>
            <a:ext cx="6035982" cy="554632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2" y="4645329"/>
            <a:ext cx="2833654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9495" y="4645329"/>
            <a:ext cx="2833653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3282" y="205698"/>
            <a:ext cx="2093446" cy="5784161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64" y="205698"/>
            <a:ext cx="6147443" cy="578416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1"/>
            <a:ext cx="2056293" cy="339507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1"/>
            <a:ext cx="6035982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2648353"/>
            <a:ext cx="3611016" cy="264085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2648353"/>
            <a:ext cx="3611015" cy="264085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118" y="1225618"/>
            <a:ext cx="1719055" cy="512314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56350" y="1225618"/>
            <a:ext cx="1719054" cy="512314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2"/>
            <a:ext cx="1839088" cy="528920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2"/>
            <a:ext cx="5382943" cy="528920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2"/>
            <a:ext cx="2056293" cy="381503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2"/>
            <a:ext cx="6035982" cy="3815039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2"/>
            <a:ext cx="2056293" cy="381503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2"/>
            <a:ext cx="6035982" cy="3815039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841" y="2588356"/>
            <a:ext cx="1993418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6442" y="2588356"/>
            <a:ext cx="1993417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9572" y="2"/>
            <a:ext cx="1030290" cy="691335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841" y="2"/>
            <a:ext cx="2956546" cy="691335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841" y="2588356"/>
            <a:ext cx="1993418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6442" y="2588356"/>
            <a:ext cx="1993417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9572" y="2"/>
            <a:ext cx="1030290" cy="691335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841" y="2"/>
            <a:ext cx="2956546" cy="691335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96421"/>
            <a:ext cx="2056293" cy="449855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96421"/>
            <a:ext cx="6035982" cy="4498554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DBC5E-C2C5-4057-97F9-E09F57DFD62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594" y="2"/>
            <a:ext cx="2084871" cy="634875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120" y="2"/>
            <a:ext cx="6120293" cy="634875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0" y="-680298"/>
            <a:ext cx="1701908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0769" y="-680298"/>
            <a:ext cx="1701906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680298"/>
            <a:ext cx="1839088" cy="728939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680298"/>
            <a:ext cx="5382943" cy="728939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1457027"/>
            <a:ext cx="3611016" cy="432713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457027"/>
            <a:ext cx="3611015" cy="432713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96421"/>
            <a:ext cx="1839088" cy="568774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96421"/>
            <a:ext cx="5382943" cy="568774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4400" y="-2038758"/>
            <a:ext cx="1324659" cy="100041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6234" y="-2038758"/>
            <a:ext cx="1324658" cy="100041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2038758"/>
            <a:ext cx="1839088" cy="1000416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2038758"/>
            <a:ext cx="5382943" cy="1000416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0" y="-680298"/>
            <a:ext cx="1701908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0769" y="-680298"/>
            <a:ext cx="1701906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87370" y="1225614"/>
            <a:ext cx="1358954" cy="697549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3511" y="1225614"/>
            <a:ext cx="1358953" cy="697549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680298"/>
            <a:ext cx="1839088" cy="728939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680298"/>
            <a:ext cx="5382943" cy="728939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777" y="-493884"/>
            <a:ext cx="1861953" cy="69165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7906" y="-493884"/>
            <a:ext cx="1861951" cy="69165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686" y="-493884"/>
            <a:ext cx="1927685" cy="691656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771" y="-493884"/>
            <a:ext cx="5648732" cy="691656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777" y="-493884"/>
            <a:ext cx="1861953" cy="69165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7906" y="-493884"/>
            <a:ext cx="1861951" cy="69165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686" y="-493884"/>
            <a:ext cx="1927685" cy="691656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771" y="-493884"/>
            <a:ext cx="5648732" cy="691656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75831" y="-1697001"/>
            <a:ext cx="1404681" cy="932172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7688" y="-1697001"/>
            <a:ext cx="1404680" cy="932172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686" y="-1697001"/>
            <a:ext cx="1927685" cy="932172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771" y="-1697001"/>
            <a:ext cx="5648732" cy="932172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0" y="-680298"/>
            <a:ext cx="1701908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0769" y="-680298"/>
            <a:ext cx="1701906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680298"/>
            <a:ext cx="1839088" cy="728939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680298"/>
            <a:ext cx="5382943" cy="728939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914D7-FD0F-46C1-9DCE-475CD4A35CE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77848"/>
            <a:ext cx="2056293" cy="441713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77848"/>
            <a:ext cx="6035982" cy="4417132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594" y="5"/>
            <a:ext cx="2084871" cy="820110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120" y="5"/>
            <a:ext cx="6120293" cy="820110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1"/>
            <a:ext cx="2056293" cy="339507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1"/>
            <a:ext cx="6035982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772" y="2828341"/>
            <a:ext cx="3788208" cy="301046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160" y="2828341"/>
            <a:ext cx="3788208" cy="301046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686" y="5"/>
            <a:ext cx="1927685" cy="583879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771" y="5"/>
            <a:ext cx="5648732" cy="583879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2"/>
            <a:ext cx="2056293" cy="399931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2"/>
            <a:ext cx="6035982" cy="3999310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2936" y="2751202"/>
            <a:ext cx="2027714" cy="465604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27830" y="2751202"/>
            <a:ext cx="2027714" cy="465604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08107" y="5"/>
            <a:ext cx="1047437" cy="740723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2934" y="5"/>
            <a:ext cx="3007989" cy="740723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118" y="454250"/>
            <a:ext cx="4102583" cy="574023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454250"/>
            <a:ext cx="4102581" cy="574023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772" y="-247479"/>
            <a:ext cx="3788208" cy="563524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160" y="-247479"/>
            <a:ext cx="3788208" cy="563524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-247479"/>
            <a:ext cx="2056293" cy="563524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-247479"/>
            <a:ext cx="6035982" cy="563524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772" y="1457026"/>
            <a:ext cx="3788208" cy="430464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160" y="1457026"/>
            <a:ext cx="3788208" cy="430464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686" y="102852"/>
            <a:ext cx="1927685" cy="565881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771" y="102852"/>
            <a:ext cx="5648732" cy="5658814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1457027"/>
            <a:ext cx="3611016" cy="432713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457027"/>
            <a:ext cx="3611015" cy="432713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96421"/>
            <a:ext cx="1839088" cy="568774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96421"/>
            <a:ext cx="5382943" cy="568774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78D3A-D912-42A4-9235-87B66EA9ACE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301" y="773508"/>
            <a:ext cx="3965401" cy="438070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7" y="773508"/>
            <a:ext cx="3965400" cy="438070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000" y="60000"/>
            <a:ext cx="2016281" cy="5094218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7299" y="60000"/>
            <a:ext cx="5914520" cy="5094218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0"/>
            <a:ext cx="2056293" cy="459497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0"/>
            <a:ext cx="6035982" cy="4594974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301" y="1457026"/>
            <a:ext cx="3965401" cy="368326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7" y="1457026"/>
            <a:ext cx="3965400" cy="368326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594" y="205698"/>
            <a:ext cx="2084871" cy="5988786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120" y="205698"/>
            <a:ext cx="6120293" cy="598878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000" y="1"/>
            <a:ext cx="2016281" cy="514028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7299" y="1"/>
            <a:ext cx="5914520" cy="514028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1"/>
            <a:ext cx="2056293" cy="339507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1"/>
            <a:ext cx="6035982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3"/>
            <a:ext cx="2056293" cy="377218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3"/>
            <a:ext cx="6035982" cy="3772186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843" y="2716921"/>
            <a:ext cx="1816226" cy="638303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99250" y="2716921"/>
            <a:ext cx="1816224" cy="638303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73784" y="-199269"/>
            <a:ext cx="941693" cy="929922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845" y="-199269"/>
            <a:ext cx="2690757" cy="9299224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2828335"/>
            <a:ext cx="3611016" cy="416322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2828335"/>
            <a:ext cx="3611015" cy="416322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0"/>
            <a:ext cx="1839088" cy="699156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0"/>
            <a:ext cx="5382943" cy="699156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295" y="-286044"/>
            <a:ext cx="1804794" cy="660373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9275" y="-286044"/>
            <a:ext cx="1804793" cy="660373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000" y="-286044"/>
            <a:ext cx="2016281" cy="660373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7299" y="-286044"/>
            <a:ext cx="5914520" cy="660373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295" y="-286044"/>
            <a:ext cx="1804794" cy="660373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9275" y="-286044"/>
            <a:ext cx="1804793" cy="660373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000" y="-286044"/>
            <a:ext cx="2016281" cy="660373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7299" y="-286044"/>
            <a:ext cx="5914520" cy="660373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848" y="1202046"/>
            <a:ext cx="4045422" cy="394038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450" y="1202046"/>
            <a:ext cx="4045423" cy="394038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91522-5EA4-4DEC-BE3A-F90366E2BD6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04353" y="-1027415"/>
            <a:ext cx="1581874" cy="808432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3408" y="-1027415"/>
            <a:ext cx="1581873" cy="808432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000" y="-1027415"/>
            <a:ext cx="2016281" cy="808432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7299" y="-1027415"/>
            <a:ext cx="5914520" cy="808432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301" y="-271049"/>
            <a:ext cx="3965401" cy="568238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7" y="-271049"/>
            <a:ext cx="3965400" cy="568238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-271049"/>
            <a:ext cx="2056293" cy="5682384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-271049"/>
            <a:ext cx="6035982" cy="5682384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594" y="0"/>
            <a:ext cx="2084871" cy="459497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120" y="0"/>
            <a:ext cx="6120293" cy="4594974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2"/>
            <a:ext cx="2056293" cy="381503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2"/>
            <a:ext cx="6035982" cy="3815039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2"/>
            <a:ext cx="2056293" cy="381503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2"/>
            <a:ext cx="6035982" cy="3815039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841" y="2528362"/>
            <a:ext cx="1993418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6442" y="2528362"/>
            <a:ext cx="1993417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9572" y="0"/>
            <a:ext cx="1030290" cy="685335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841" y="0"/>
            <a:ext cx="2956546" cy="685335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96421"/>
            <a:ext cx="2056293" cy="449855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96421"/>
            <a:ext cx="6035982" cy="4498554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118" y="1225612"/>
            <a:ext cx="4102583" cy="450605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225612"/>
            <a:ext cx="4102581" cy="450605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4400" y="-2038758"/>
            <a:ext cx="1324659" cy="100041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6234" y="-2038758"/>
            <a:ext cx="1324658" cy="100041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2038758"/>
            <a:ext cx="1839088" cy="1000416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2038758"/>
            <a:ext cx="5382943" cy="1000416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841" y="2528362"/>
            <a:ext cx="1993418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6442" y="2528362"/>
            <a:ext cx="1993417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84740-6845-481E-B071-4EE1C89742F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9572" y="0"/>
            <a:ext cx="1030290" cy="685335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841" y="0"/>
            <a:ext cx="2956546" cy="685335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0" y="-680298"/>
            <a:ext cx="1701908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0769" y="-680298"/>
            <a:ext cx="1701906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680298"/>
            <a:ext cx="1839088" cy="728939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680298"/>
            <a:ext cx="5382943" cy="728939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EC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730918" y="534591"/>
            <a:ext cx="4003509" cy="5265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6402" y="1284686"/>
            <a:ext cx="8328025" cy="2940844"/>
          </a:xfrm>
          <a:prstGeom prst="rect">
            <a:avLst/>
          </a:prstGeom>
          <a:solidFill>
            <a:srgbClr val="0065B5"/>
          </a:solidFill>
          <a:ln w="9525" algn="ctr">
            <a:noFill/>
            <a:miter lim="800000"/>
            <a:headEnd/>
            <a:tailEnd/>
          </a:ln>
        </p:spPr>
        <p:txBody>
          <a:bodyPr lIns="68576" tIns="34289" rIns="68576" bIns="34289" anchor="ctr"/>
          <a:lstStyle/>
          <a:p>
            <a:pPr algn="ctr" defTabSz="342890">
              <a:defRPr/>
            </a:pPr>
            <a:endParaRPr lang="en-US" sz="1350">
              <a:solidFill>
                <a:srgbClr val="FFFFFF"/>
              </a:solidFill>
              <a:latin typeface="Arial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500" y="1327549"/>
            <a:ext cx="7773988" cy="1297781"/>
          </a:xfrm>
        </p:spPr>
        <p:txBody>
          <a:bodyPr/>
          <a:lstStyle>
            <a:lvl1pPr>
              <a:defRPr sz="3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1" y="2625329"/>
            <a:ext cx="6283325" cy="1539478"/>
          </a:xfrm>
        </p:spPr>
        <p:txBody>
          <a:bodyPr/>
          <a:lstStyle>
            <a:lvl1pPr marL="0" indent="0">
              <a:buFont typeface="Wingdings" pitchFamily="2" charset="2"/>
              <a:buNone/>
              <a:defRPr b="0"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8"/>
            <a:ext cx="2133600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4683918"/>
            <a:ext cx="2895600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8"/>
            <a:ext cx="2133600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4F300742-31FC-49FC-8F01-B7E543BF8ACC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pic>
        <p:nvPicPr>
          <p:cNvPr id="12" name="Picture 11" descr="Aalto SCI small r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71474" y="602091"/>
            <a:ext cx="3067653" cy="459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75160"/>
            <a:ext cx="7744916" cy="2951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63939" y="4677967"/>
            <a:ext cx="1512887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92727" y="4683918"/>
            <a:ext cx="1655763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2CF431C0-3336-4A6A-BE12-F0432FB9019D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0" indent="0">
              <a:buNone/>
              <a:defRPr sz="1350"/>
            </a:lvl2pPr>
            <a:lvl3pPr marL="685778" indent="0">
              <a:buNone/>
              <a:defRPr sz="1200"/>
            </a:lvl3pPr>
            <a:lvl4pPr marL="1028668" indent="0">
              <a:buNone/>
              <a:defRPr sz="1050"/>
            </a:lvl4pPr>
            <a:lvl5pPr marL="1371557" indent="0">
              <a:buNone/>
              <a:defRPr sz="1050"/>
            </a:lvl5pPr>
            <a:lvl6pPr marL="1714446" indent="0">
              <a:buNone/>
              <a:defRPr sz="1050"/>
            </a:lvl6pPr>
            <a:lvl7pPr marL="2057336" indent="0">
              <a:buNone/>
              <a:defRPr sz="1050"/>
            </a:lvl7pPr>
            <a:lvl8pPr marL="2400225" indent="0">
              <a:buNone/>
              <a:defRPr sz="1050"/>
            </a:lvl8pPr>
            <a:lvl9pPr marL="2743115" indent="0">
              <a:buNone/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63939" y="4677967"/>
            <a:ext cx="1512887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92727" y="4683918"/>
            <a:ext cx="1655763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7932D7D0-2ACB-4ACE-B90E-1B8C3A7D9FCE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275160"/>
            <a:ext cx="3518942" cy="29515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275606"/>
            <a:ext cx="3518941" cy="295155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63939" y="4677967"/>
            <a:ext cx="1512887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2727" y="4683918"/>
            <a:ext cx="1655763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2A3707D1-B425-4BAB-AEE0-D499E7F09171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0" indent="0">
              <a:buNone/>
              <a:defRPr sz="1500" b="1"/>
            </a:lvl2pPr>
            <a:lvl3pPr marL="685778" indent="0">
              <a:buNone/>
              <a:defRPr sz="1350" b="1"/>
            </a:lvl3pPr>
            <a:lvl4pPr marL="1028668" indent="0">
              <a:buNone/>
              <a:defRPr sz="1200" b="1"/>
            </a:lvl4pPr>
            <a:lvl5pPr marL="1371557" indent="0">
              <a:buNone/>
              <a:defRPr sz="1200" b="1"/>
            </a:lvl5pPr>
            <a:lvl6pPr marL="1714446" indent="0">
              <a:buNone/>
              <a:defRPr sz="1200" b="1"/>
            </a:lvl6pPr>
            <a:lvl7pPr marL="2057336" indent="0">
              <a:buNone/>
              <a:defRPr sz="1200" b="1"/>
            </a:lvl7pPr>
            <a:lvl8pPr marL="2400225" indent="0">
              <a:buNone/>
              <a:defRPr sz="1200" b="1"/>
            </a:lvl8pPr>
            <a:lvl9pPr marL="274311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0" indent="0">
              <a:buNone/>
              <a:defRPr sz="1500" b="1"/>
            </a:lvl2pPr>
            <a:lvl3pPr marL="685778" indent="0">
              <a:buNone/>
              <a:defRPr sz="1350" b="1"/>
            </a:lvl3pPr>
            <a:lvl4pPr marL="1028668" indent="0">
              <a:buNone/>
              <a:defRPr sz="1200" b="1"/>
            </a:lvl4pPr>
            <a:lvl5pPr marL="1371557" indent="0">
              <a:buNone/>
              <a:defRPr sz="1200" b="1"/>
            </a:lvl5pPr>
            <a:lvl6pPr marL="1714446" indent="0">
              <a:buNone/>
              <a:defRPr sz="1200" b="1"/>
            </a:lvl6pPr>
            <a:lvl7pPr marL="2057336" indent="0">
              <a:buNone/>
              <a:defRPr sz="1200" b="1"/>
            </a:lvl7pPr>
            <a:lvl8pPr marL="2400225" indent="0">
              <a:buNone/>
              <a:defRPr sz="1200" b="1"/>
            </a:lvl8pPr>
            <a:lvl9pPr marL="274311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63939" y="4677967"/>
            <a:ext cx="1512887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92727" y="4683918"/>
            <a:ext cx="1655763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86653432-3BF1-4D9D-A52F-F8BE71BBE9CC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63939" y="4677967"/>
            <a:ext cx="1512887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92727" y="4683918"/>
            <a:ext cx="1655763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EF33D8CC-6440-4773-AD28-08484AA7A2FB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63939" y="4677967"/>
            <a:ext cx="1512887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92727" y="4683918"/>
            <a:ext cx="1655763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3A42099B-0E9C-45D7-9C4F-63F4A1045452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0" indent="0">
              <a:buNone/>
              <a:defRPr sz="900"/>
            </a:lvl2pPr>
            <a:lvl3pPr marL="685778" indent="0">
              <a:buNone/>
              <a:defRPr sz="750"/>
            </a:lvl3pPr>
            <a:lvl4pPr marL="1028668" indent="0">
              <a:buNone/>
              <a:defRPr sz="675"/>
            </a:lvl4pPr>
            <a:lvl5pPr marL="1371557" indent="0">
              <a:buNone/>
              <a:defRPr sz="675"/>
            </a:lvl5pPr>
            <a:lvl6pPr marL="1714446" indent="0">
              <a:buNone/>
              <a:defRPr sz="675"/>
            </a:lvl6pPr>
            <a:lvl7pPr marL="2057336" indent="0">
              <a:buNone/>
              <a:defRPr sz="675"/>
            </a:lvl7pPr>
            <a:lvl8pPr marL="2400225" indent="0">
              <a:buNone/>
              <a:defRPr sz="675"/>
            </a:lvl8pPr>
            <a:lvl9pPr marL="274311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63939" y="4677967"/>
            <a:ext cx="1512887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2727" y="4683918"/>
            <a:ext cx="1655763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69EC23B6-DCA9-41BC-B216-B6B920931A20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0" indent="0">
              <a:buNone/>
              <a:defRPr sz="2100"/>
            </a:lvl2pPr>
            <a:lvl3pPr marL="685778" indent="0">
              <a:buNone/>
              <a:defRPr sz="1800"/>
            </a:lvl3pPr>
            <a:lvl4pPr marL="1028668" indent="0">
              <a:buNone/>
              <a:defRPr sz="1500"/>
            </a:lvl4pPr>
            <a:lvl5pPr marL="1371557" indent="0">
              <a:buNone/>
              <a:defRPr sz="1500"/>
            </a:lvl5pPr>
            <a:lvl6pPr marL="1714446" indent="0">
              <a:buNone/>
              <a:defRPr sz="1500"/>
            </a:lvl6pPr>
            <a:lvl7pPr marL="2057336" indent="0">
              <a:buNone/>
              <a:defRPr sz="1500"/>
            </a:lvl7pPr>
            <a:lvl8pPr marL="2400225" indent="0">
              <a:buNone/>
              <a:defRPr sz="1500"/>
            </a:lvl8pPr>
            <a:lvl9pPr marL="2743115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0" indent="0">
              <a:buNone/>
              <a:defRPr sz="900"/>
            </a:lvl2pPr>
            <a:lvl3pPr marL="685778" indent="0">
              <a:buNone/>
              <a:defRPr sz="750"/>
            </a:lvl3pPr>
            <a:lvl4pPr marL="1028668" indent="0">
              <a:buNone/>
              <a:defRPr sz="675"/>
            </a:lvl4pPr>
            <a:lvl5pPr marL="1371557" indent="0">
              <a:buNone/>
              <a:defRPr sz="675"/>
            </a:lvl5pPr>
            <a:lvl6pPr marL="1714446" indent="0">
              <a:buNone/>
              <a:defRPr sz="675"/>
            </a:lvl6pPr>
            <a:lvl7pPr marL="2057336" indent="0">
              <a:buNone/>
              <a:defRPr sz="675"/>
            </a:lvl7pPr>
            <a:lvl8pPr marL="2400225" indent="0">
              <a:buNone/>
              <a:defRPr sz="675"/>
            </a:lvl8pPr>
            <a:lvl9pPr marL="274311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63939" y="4677967"/>
            <a:ext cx="1512887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92727" y="4683918"/>
            <a:ext cx="1655763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C2775FF2-A20E-432B-A1FB-3205C17508F2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63939" y="4677967"/>
            <a:ext cx="1512887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92727" y="4683918"/>
            <a:ext cx="1655763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065C5382-430E-4BBD-BD45-0E1E91EC87F6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2388" y="364332"/>
            <a:ext cx="1943100" cy="3862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64332"/>
            <a:ext cx="5678488" cy="3862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63939" y="4677967"/>
            <a:ext cx="1512887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92727" y="4683918"/>
            <a:ext cx="1655763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2AB8F970-8133-482E-83D6-9DA45775CDFA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4332"/>
            <a:ext cx="7773988" cy="910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1502" y="1275160"/>
            <a:ext cx="3065463" cy="2951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9363" y="1275160"/>
            <a:ext cx="3065462" cy="2951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76600" y="4677967"/>
            <a:ext cx="1512888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8263" y="4683918"/>
            <a:ext cx="165576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4F773324-FD07-4BF6-98A9-E88559817E62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4332"/>
            <a:ext cx="7773988" cy="910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1502" y="1275160"/>
            <a:ext cx="3065463" cy="2951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89363" y="1275161"/>
            <a:ext cx="3065462" cy="1418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89363" y="2807494"/>
            <a:ext cx="3065462" cy="1419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276600" y="4677967"/>
            <a:ext cx="1512888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148263" y="4683918"/>
            <a:ext cx="165576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164388" y="4683918"/>
            <a:ext cx="1522412" cy="3571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685778">
              <a:defRPr/>
            </a:pPr>
            <a:fld id="{59C292C3-A599-4B78-B73E-6E188684739C}" type="slidenum">
              <a:rPr lang="en-US" sz="1350" smtClean="0">
                <a:solidFill>
                  <a:srgbClr val="000000"/>
                </a:solidFill>
                <a:latin typeface="Arial" charset="0"/>
                <a:ea typeface="+mn-ea"/>
              </a:rPr>
              <a:pPr defTabSz="685778">
                <a:defRPr/>
              </a:pPr>
              <a:t>‹#›</a:t>
            </a:fld>
            <a:endParaRPr lang="en-US" sz="135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hu-H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6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4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3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2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0" indent="0">
              <a:buNone/>
              <a:defRPr sz="1500" b="1"/>
            </a:lvl2pPr>
            <a:lvl3pPr marL="685778" indent="0">
              <a:buNone/>
              <a:defRPr sz="1350" b="1"/>
            </a:lvl3pPr>
            <a:lvl4pPr marL="1028668" indent="0">
              <a:buNone/>
              <a:defRPr sz="1200" b="1"/>
            </a:lvl4pPr>
            <a:lvl5pPr marL="1371557" indent="0">
              <a:buNone/>
              <a:defRPr sz="1200" b="1"/>
            </a:lvl5pPr>
            <a:lvl6pPr marL="1714446" indent="0">
              <a:buNone/>
              <a:defRPr sz="1200" b="1"/>
            </a:lvl6pPr>
            <a:lvl7pPr marL="2057336" indent="0">
              <a:buNone/>
              <a:defRPr sz="1200" b="1"/>
            </a:lvl7pPr>
            <a:lvl8pPr marL="2400225" indent="0">
              <a:buNone/>
              <a:defRPr sz="1200" b="1"/>
            </a:lvl8pPr>
            <a:lvl9pPr marL="2743115" indent="0">
              <a:buNone/>
              <a:defRPr sz="12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0" indent="0">
              <a:buNone/>
              <a:defRPr sz="1500" b="1"/>
            </a:lvl2pPr>
            <a:lvl3pPr marL="685778" indent="0">
              <a:buNone/>
              <a:defRPr sz="1350" b="1"/>
            </a:lvl3pPr>
            <a:lvl4pPr marL="1028668" indent="0">
              <a:buNone/>
              <a:defRPr sz="1200" b="1"/>
            </a:lvl4pPr>
            <a:lvl5pPr marL="1371557" indent="0">
              <a:buNone/>
              <a:defRPr sz="1200" b="1"/>
            </a:lvl5pPr>
            <a:lvl6pPr marL="1714446" indent="0">
              <a:buNone/>
              <a:defRPr sz="1200" b="1"/>
            </a:lvl6pPr>
            <a:lvl7pPr marL="2057336" indent="0">
              <a:buNone/>
              <a:defRPr sz="1200" b="1"/>
            </a:lvl7pPr>
            <a:lvl8pPr marL="2400225" indent="0">
              <a:buNone/>
              <a:defRPr sz="1200" b="1"/>
            </a:lvl8pPr>
            <a:lvl9pPr marL="2743115" indent="0">
              <a:buNone/>
              <a:defRPr sz="12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0" indent="0">
              <a:buNone/>
              <a:defRPr sz="900"/>
            </a:lvl2pPr>
            <a:lvl3pPr marL="685778" indent="0">
              <a:buNone/>
              <a:defRPr sz="750"/>
            </a:lvl3pPr>
            <a:lvl4pPr marL="1028668" indent="0">
              <a:buNone/>
              <a:defRPr sz="675"/>
            </a:lvl4pPr>
            <a:lvl5pPr marL="1371557" indent="0">
              <a:buNone/>
              <a:defRPr sz="675"/>
            </a:lvl5pPr>
            <a:lvl6pPr marL="1714446" indent="0">
              <a:buNone/>
              <a:defRPr sz="675"/>
            </a:lvl6pPr>
            <a:lvl7pPr marL="2057336" indent="0">
              <a:buNone/>
              <a:defRPr sz="675"/>
            </a:lvl7pPr>
            <a:lvl8pPr marL="2400225" indent="0">
              <a:buNone/>
              <a:defRPr sz="675"/>
            </a:lvl8pPr>
            <a:lvl9pPr marL="2743115" indent="0">
              <a:buNone/>
              <a:defRPr sz="675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0" indent="0">
              <a:buNone/>
              <a:defRPr sz="2100"/>
            </a:lvl2pPr>
            <a:lvl3pPr marL="685778" indent="0">
              <a:buNone/>
              <a:defRPr sz="1800"/>
            </a:lvl3pPr>
            <a:lvl4pPr marL="1028668" indent="0">
              <a:buNone/>
              <a:defRPr sz="1500"/>
            </a:lvl4pPr>
            <a:lvl5pPr marL="1371557" indent="0">
              <a:buNone/>
              <a:defRPr sz="1500"/>
            </a:lvl5pPr>
            <a:lvl6pPr marL="1714446" indent="0">
              <a:buNone/>
              <a:defRPr sz="1500"/>
            </a:lvl6pPr>
            <a:lvl7pPr marL="2057336" indent="0">
              <a:buNone/>
              <a:defRPr sz="1500"/>
            </a:lvl7pPr>
            <a:lvl8pPr marL="2400225" indent="0">
              <a:buNone/>
              <a:defRPr sz="1500"/>
            </a:lvl8pPr>
            <a:lvl9pPr marL="2743115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0" indent="0">
              <a:buNone/>
              <a:defRPr sz="900"/>
            </a:lvl2pPr>
            <a:lvl3pPr marL="685778" indent="0">
              <a:buNone/>
              <a:defRPr sz="750"/>
            </a:lvl3pPr>
            <a:lvl4pPr marL="1028668" indent="0">
              <a:buNone/>
              <a:defRPr sz="675"/>
            </a:lvl4pPr>
            <a:lvl5pPr marL="1371557" indent="0">
              <a:buNone/>
              <a:defRPr sz="675"/>
            </a:lvl5pPr>
            <a:lvl6pPr marL="1714446" indent="0">
              <a:buNone/>
              <a:defRPr sz="675"/>
            </a:lvl6pPr>
            <a:lvl7pPr marL="2057336" indent="0">
              <a:buNone/>
              <a:defRPr sz="675"/>
            </a:lvl7pPr>
            <a:lvl8pPr marL="2400225" indent="0">
              <a:buNone/>
              <a:defRPr sz="675"/>
            </a:lvl8pPr>
            <a:lvl9pPr marL="2743115" indent="0">
              <a:buNone/>
              <a:defRPr sz="675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hu-H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6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4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3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2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0" indent="0">
              <a:buNone/>
              <a:defRPr sz="1500" b="1"/>
            </a:lvl2pPr>
            <a:lvl3pPr marL="685778" indent="0">
              <a:buNone/>
              <a:defRPr sz="1350" b="1"/>
            </a:lvl3pPr>
            <a:lvl4pPr marL="1028668" indent="0">
              <a:buNone/>
              <a:defRPr sz="1200" b="1"/>
            </a:lvl4pPr>
            <a:lvl5pPr marL="1371557" indent="0">
              <a:buNone/>
              <a:defRPr sz="1200" b="1"/>
            </a:lvl5pPr>
            <a:lvl6pPr marL="1714446" indent="0">
              <a:buNone/>
              <a:defRPr sz="1200" b="1"/>
            </a:lvl6pPr>
            <a:lvl7pPr marL="2057336" indent="0">
              <a:buNone/>
              <a:defRPr sz="1200" b="1"/>
            </a:lvl7pPr>
            <a:lvl8pPr marL="2400225" indent="0">
              <a:buNone/>
              <a:defRPr sz="1200" b="1"/>
            </a:lvl8pPr>
            <a:lvl9pPr marL="2743115" indent="0">
              <a:buNone/>
              <a:defRPr sz="12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0" indent="0">
              <a:buNone/>
              <a:defRPr sz="1500" b="1"/>
            </a:lvl2pPr>
            <a:lvl3pPr marL="685778" indent="0">
              <a:buNone/>
              <a:defRPr sz="1350" b="1"/>
            </a:lvl3pPr>
            <a:lvl4pPr marL="1028668" indent="0">
              <a:buNone/>
              <a:defRPr sz="1200" b="1"/>
            </a:lvl4pPr>
            <a:lvl5pPr marL="1371557" indent="0">
              <a:buNone/>
              <a:defRPr sz="1200" b="1"/>
            </a:lvl5pPr>
            <a:lvl6pPr marL="1714446" indent="0">
              <a:buNone/>
              <a:defRPr sz="1200" b="1"/>
            </a:lvl6pPr>
            <a:lvl7pPr marL="2057336" indent="0">
              <a:buNone/>
              <a:defRPr sz="1200" b="1"/>
            </a:lvl7pPr>
            <a:lvl8pPr marL="2400225" indent="0">
              <a:buNone/>
              <a:defRPr sz="1200" b="1"/>
            </a:lvl8pPr>
            <a:lvl9pPr marL="2743115" indent="0">
              <a:buNone/>
              <a:defRPr sz="12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0" indent="0">
              <a:buNone/>
              <a:defRPr sz="900"/>
            </a:lvl2pPr>
            <a:lvl3pPr marL="685778" indent="0">
              <a:buNone/>
              <a:defRPr sz="750"/>
            </a:lvl3pPr>
            <a:lvl4pPr marL="1028668" indent="0">
              <a:buNone/>
              <a:defRPr sz="675"/>
            </a:lvl4pPr>
            <a:lvl5pPr marL="1371557" indent="0">
              <a:buNone/>
              <a:defRPr sz="675"/>
            </a:lvl5pPr>
            <a:lvl6pPr marL="1714446" indent="0">
              <a:buNone/>
              <a:defRPr sz="675"/>
            </a:lvl6pPr>
            <a:lvl7pPr marL="2057336" indent="0">
              <a:buNone/>
              <a:defRPr sz="675"/>
            </a:lvl7pPr>
            <a:lvl8pPr marL="2400225" indent="0">
              <a:buNone/>
              <a:defRPr sz="675"/>
            </a:lvl8pPr>
            <a:lvl9pPr marL="2743115" indent="0">
              <a:buNone/>
              <a:defRPr sz="675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594" y="0"/>
            <a:ext cx="2084871" cy="573166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120" y="0"/>
            <a:ext cx="6120293" cy="573166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0" indent="0">
              <a:buNone/>
              <a:defRPr sz="2100"/>
            </a:lvl2pPr>
            <a:lvl3pPr marL="685778" indent="0">
              <a:buNone/>
              <a:defRPr sz="1800"/>
            </a:lvl3pPr>
            <a:lvl4pPr marL="1028668" indent="0">
              <a:buNone/>
              <a:defRPr sz="1500"/>
            </a:lvl4pPr>
            <a:lvl5pPr marL="1371557" indent="0">
              <a:buNone/>
              <a:defRPr sz="1500"/>
            </a:lvl5pPr>
            <a:lvl6pPr marL="1714446" indent="0">
              <a:buNone/>
              <a:defRPr sz="1500"/>
            </a:lvl6pPr>
            <a:lvl7pPr marL="2057336" indent="0">
              <a:buNone/>
              <a:defRPr sz="1500"/>
            </a:lvl7pPr>
            <a:lvl8pPr marL="2400225" indent="0">
              <a:buNone/>
              <a:defRPr sz="1500"/>
            </a:lvl8pPr>
            <a:lvl9pPr marL="2743115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0" indent="0">
              <a:buNone/>
              <a:defRPr sz="900"/>
            </a:lvl2pPr>
            <a:lvl3pPr marL="685778" indent="0">
              <a:buNone/>
              <a:defRPr sz="750"/>
            </a:lvl3pPr>
            <a:lvl4pPr marL="1028668" indent="0">
              <a:buNone/>
              <a:defRPr sz="675"/>
            </a:lvl4pPr>
            <a:lvl5pPr marL="1371557" indent="0">
              <a:buNone/>
              <a:defRPr sz="675"/>
            </a:lvl5pPr>
            <a:lvl6pPr marL="1714446" indent="0">
              <a:buNone/>
              <a:defRPr sz="675"/>
            </a:lvl6pPr>
            <a:lvl7pPr marL="2057336" indent="0">
              <a:buNone/>
              <a:defRPr sz="675"/>
            </a:lvl7pPr>
            <a:lvl8pPr marL="2400225" indent="0">
              <a:buNone/>
              <a:defRPr sz="675"/>
            </a:lvl8pPr>
            <a:lvl9pPr marL="2743115" indent="0">
              <a:buNone/>
              <a:defRPr sz="675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21" y="1275609"/>
            <a:ext cx="8207375" cy="265709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525" b="1" spc="-18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6" y="3986774"/>
            <a:ext cx="5495420" cy="594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4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11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" y="0"/>
            <a:ext cx="1763713" cy="144589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21" y="1275609"/>
            <a:ext cx="8207375" cy="265709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6525" b="1" spc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6" y="3986774"/>
            <a:ext cx="5495420" cy="594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4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11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1028" name="Picture 4" descr="C:\Users\Seven\Dropbox\Tietotekniikan laitos\CS_logo\WWW\Department_of_Computer_Science_WHITE-(4)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6" y="258644"/>
            <a:ext cx="1858325" cy="693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84" y="66338"/>
            <a:ext cx="2813650" cy="107826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chemeClr val="tx1">
                  <a:alpha val="3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68" tIns="41134" rIns="82268" bIns="41134" rtlCol="0" anchor="ctr"/>
          <a:lstStyle/>
          <a:p>
            <a:pPr algn="ctr" defTabSz="411385"/>
            <a:endParaRPr lang="fi-FI" sz="810">
              <a:solidFill>
                <a:srgbClr val="FFFF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21" y="1275609"/>
            <a:ext cx="8207375" cy="265709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6525" b="1" spc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6" y="3986774"/>
            <a:ext cx="5495420" cy="594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4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11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1028" name="Picture 4" descr="C:\Users\Seven\Dropbox\Tietotekniikan laitos\CS_logo\WWW\Department_of_Computer_Science_WHITE-(4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6" y="258644"/>
            <a:ext cx="1858325" cy="693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84" y="66338"/>
            <a:ext cx="2813650" cy="107826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accent6">
                  <a:alpha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68" tIns="41134" rIns="82268" bIns="41134" rtlCol="0" anchor="ctr"/>
          <a:lstStyle/>
          <a:p>
            <a:pPr algn="ctr" defTabSz="411385"/>
            <a:endParaRPr lang="fi-FI" sz="810">
              <a:solidFill>
                <a:srgbClr val="FFFF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21" y="1275609"/>
            <a:ext cx="8207375" cy="265709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6525" b="1" spc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6" y="3986774"/>
            <a:ext cx="5495420" cy="594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4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11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1028" name="Picture 4" descr="C:\Users\Seven\Dropbox\Tietotekniikan laitos\CS_logo\WWW\Department_of_Computer_Science_WHITE-(4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6" y="258644"/>
            <a:ext cx="1858325" cy="693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84" y="66338"/>
            <a:ext cx="2813650" cy="107826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accent4">
                  <a:alpha val="3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68" tIns="41134" rIns="82268" bIns="41134" rtlCol="0" anchor="ctr"/>
          <a:lstStyle/>
          <a:p>
            <a:pPr algn="ctr" defTabSz="411385"/>
            <a:endParaRPr lang="fi-FI" sz="810">
              <a:solidFill>
                <a:srgbClr val="FFFF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21" y="1275609"/>
            <a:ext cx="8207375" cy="265709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6525" b="1" spc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6" y="3986774"/>
            <a:ext cx="5495420" cy="594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4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11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1028" name="Picture 4" descr="C:\Users\Seven\Dropbox\Tietotekniikan laitos\CS_logo\WWW\Department_of_Computer_Science_WHITE-(4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6" y="258644"/>
            <a:ext cx="1858325" cy="693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84" y="66338"/>
            <a:ext cx="2813650" cy="107826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21" y="1275873"/>
            <a:ext cx="8207375" cy="265682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525" b="1" spc="-18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6" y="3986774"/>
            <a:ext cx="5495420" cy="594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4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11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" y="0"/>
            <a:ext cx="1763713" cy="144589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276560"/>
            <a:ext cx="8208000" cy="2656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525" b="1" spc="-18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5" y="3986774"/>
            <a:ext cx="5388448" cy="594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4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11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" y="0"/>
            <a:ext cx="1763713" cy="144589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7140"/>
            <a:ext cx="2815200" cy="107885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21" y="1275609"/>
            <a:ext cx="8207375" cy="265709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6525" b="1" spc="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6" y="3986774"/>
            <a:ext cx="5495420" cy="594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40" i="1">
                <a:solidFill>
                  <a:schemeClr val="tx2"/>
                </a:solidFill>
                <a:latin typeface="Georgia"/>
                <a:cs typeface="Georgia"/>
              </a:defRPr>
            </a:lvl1pPr>
            <a:lvl2pPr marL="411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419" y="258647"/>
            <a:ext cx="1858325" cy="693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21" y="1491966"/>
            <a:ext cx="3319477" cy="242467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5445" b="1" spc="-18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21" y="4078566"/>
            <a:ext cx="3319477" cy="437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44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11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3" y="135000"/>
            <a:ext cx="4629692" cy="4873500"/>
          </a:xfrm>
          <a:prstGeom prst="rect">
            <a:avLst/>
          </a:prstGeom>
        </p:spPr>
        <p:txBody>
          <a:bodyPr vert="horz" lIns="91409" tIns="45704" rIns="91409" bIns="45704"/>
          <a:lstStyle/>
          <a:p>
            <a:pPr lvl="0"/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" y="0"/>
            <a:ext cx="1763713" cy="144589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21" y="1434203"/>
            <a:ext cx="8207375" cy="1977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525" b="1" spc="-18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21" y="4386263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5" y="4241160"/>
            <a:ext cx="2248911" cy="8618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21" y="238601"/>
            <a:ext cx="8207375" cy="89684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240" b="1" spc="-9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5" y="1135454"/>
            <a:ext cx="8207374" cy="300247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935" b="1">
                <a:latin typeface="+mj-lt"/>
              </a:defRPr>
            </a:lvl1pPr>
            <a:lvl2pPr marL="213768" indent="-191097">
              <a:buFont typeface="Arial"/>
              <a:buChar char="•"/>
              <a:defRPr sz="1845">
                <a:latin typeface="Georgia"/>
              </a:defRPr>
            </a:lvl2pPr>
            <a:lvl3pPr marL="414585" indent="-207292">
              <a:buFont typeface="Lucida Grande"/>
              <a:buChar char="-"/>
              <a:defRPr sz="1440" i="1">
                <a:latin typeface="Georgia"/>
                <a:cs typeface="Georgia"/>
              </a:defRPr>
            </a:lvl3pPr>
            <a:lvl4pPr marL="712564" indent="-174905">
              <a:buFont typeface="Arial"/>
              <a:buChar char="•"/>
              <a:defRPr sz="1260" baseline="0">
                <a:latin typeface="Georgia"/>
              </a:defRPr>
            </a:lvl4pPr>
            <a:lvl5pPr marL="978159" indent="-205673">
              <a:buFont typeface="Courier New"/>
              <a:buChar char="o"/>
              <a:defRPr sz="117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>
                <a:solidFill>
                  <a:srgbClr val="1B272C">
                    <a:tint val="75000"/>
                  </a:srgbClr>
                </a:solidFill>
              </a:rPr>
              <a:pPr>
                <a:defRPr/>
              </a:pPr>
              <a:t>15.5.2018</a:t>
            </a:fld>
            <a:endParaRPr lang="fi-FI">
              <a:solidFill>
                <a:srgbClr val="1B272C">
                  <a:tint val="75000"/>
                </a:srgbClr>
              </a:solidFill>
            </a:endParaRP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1B272C">
                  <a:tint val="75000"/>
                </a:srgbClr>
              </a:solidFill>
            </a:endParaRPr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>
                <a:solidFill>
                  <a:srgbClr val="1B272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1B272C">
                  <a:tint val="75000"/>
                </a:srgbClr>
              </a:solidFill>
            </a:endParaRPr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21" y="4385706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241160"/>
            <a:ext cx="2248908" cy="8618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21" y="238601"/>
            <a:ext cx="8207375" cy="89684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240" b="1" spc="-9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5" y="1135454"/>
            <a:ext cx="8207374" cy="300247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935" b="1">
                <a:latin typeface="+mj-lt"/>
              </a:defRPr>
            </a:lvl1pPr>
            <a:lvl2pPr marL="213768" indent="-191097">
              <a:buFont typeface="Arial"/>
              <a:buChar char="•"/>
              <a:defRPr sz="1845">
                <a:latin typeface="Georgia"/>
              </a:defRPr>
            </a:lvl2pPr>
            <a:lvl3pPr marL="414585" indent="-207292">
              <a:buFont typeface="Lucida Grande"/>
              <a:buChar char="-"/>
              <a:defRPr sz="1440" i="1">
                <a:latin typeface="Georgia"/>
                <a:cs typeface="Georgia"/>
              </a:defRPr>
            </a:lvl3pPr>
            <a:lvl4pPr marL="712564" indent="-174905">
              <a:buFont typeface="Arial"/>
              <a:buChar char="•"/>
              <a:defRPr sz="1260" baseline="0">
                <a:latin typeface="Georgia"/>
              </a:defRPr>
            </a:lvl4pPr>
            <a:lvl5pPr marL="978159" indent="-205673">
              <a:buFont typeface="Courier New"/>
              <a:buChar char="o"/>
              <a:defRPr sz="117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>
                <a:solidFill>
                  <a:srgbClr val="1B272C">
                    <a:tint val="75000"/>
                  </a:srgbClr>
                </a:solidFill>
              </a:rPr>
              <a:pPr>
                <a:defRPr/>
              </a:pPr>
              <a:t>15.5.2018</a:t>
            </a:fld>
            <a:endParaRPr lang="fi-FI">
              <a:solidFill>
                <a:srgbClr val="1B272C">
                  <a:tint val="75000"/>
                </a:srgbClr>
              </a:solidFill>
            </a:endParaRP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1B272C">
                  <a:tint val="75000"/>
                </a:srgbClr>
              </a:solidFill>
            </a:endParaRPr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>
                <a:solidFill>
                  <a:srgbClr val="1B272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1B272C">
                  <a:tint val="75000"/>
                </a:srgbClr>
              </a:solidFill>
            </a:endParaRPr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21" y="4385706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241160"/>
            <a:ext cx="2248908" cy="86184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808" y="4421976"/>
            <a:ext cx="1340128" cy="500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38601"/>
            <a:ext cx="8212380" cy="89684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240" b="1" spc="-9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16" y="1135454"/>
            <a:ext cx="3988079" cy="300247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935" b="1">
                <a:latin typeface="+mj-lt"/>
              </a:defRPr>
            </a:lvl1pPr>
            <a:lvl2pPr marL="213768" indent="-191097">
              <a:buFont typeface="Arial"/>
              <a:buChar char="•"/>
              <a:defRPr sz="1845">
                <a:latin typeface="Georgia"/>
              </a:defRPr>
            </a:lvl2pPr>
            <a:lvl3pPr marL="414585" indent="-207292">
              <a:buFont typeface="Lucida Grande"/>
              <a:buChar char="-"/>
              <a:defRPr sz="1440" i="1">
                <a:latin typeface="Georgia"/>
                <a:cs typeface="Georgia"/>
              </a:defRPr>
            </a:lvl3pPr>
            <a:lvl4pPr marL="712564" indent="-174905">
              <a:buFont typeface="Arial"/>
              <a:buChar char="•"/>
              <a:defRPr sz="1260" baseline="0">
                <a:latin typeface="Georgia"/>
              </a:defRPr>
            </a:lvl4pPr>
            <a:lvl5pPr marL="978159" indent="-205673">
              <a:buFont typeface="Courier New"/>
              <a:buChar char="o"/>
              <a:defRPr sz="117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7" y="1135454"/>
            <a:ext cx="3988079" cy="300247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935" b="1">
                <a:latin typeface="+mj-lt"/>
              </a:defRPr>
            </a:lvl1pPr>
            <a:lvl2pPr marL="213768" indent="-191097">
              <a:buFont typeface="Arial"/>
              <a:buChar char="•"/>
              <a:defRPr sz="1845">
                <a:latin typeface="Georgia"/>
              </a:defRPr>
            </a:lvl2pPr>
            <a:lvl3pPr marL="414585" indent="-207292">
              <a:buFont typeface="Lucida Grande"/>
              <a:buChar char="-"/>
              <a:defRPr sz="1440" i="1">
                <a:latin typeface="Georgia"/>
                <a:cs typeface="Georgia"/>
              </a:defRPr>
            </a:lvl3pPr>
            <a:lvl4pPr marL="712564" indent="-174905">
              <a:buFont typeface="Arial"/>
              <a:buChar char="•"/>
              <a:defRPr sz="1260" baseline="0">
                <a:latin typeface="Georgia"/>
              </a:defRPr>
            </a:lvl4pPr>
            <a:lvl5pPr marL="978159" indent="-205673">
              <a:buFont typeface="Courier New"/>
              <a:buChar char="o"/>
              <a:defRPr sz="117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>
                <a:solidFill>
                  <a:srgbClr val="1B272C">
                    <a:tint val="75000"/>
                  </a:srgbClr>
                </a:solidFill>
              </a:rPr>
              <a:pPr>
                <a:defRPr/>
              </a:pPr>
              <a:t>15.5.2018</a:t>
            </a:fld>
            <a:endParaRPr lang="fi-FI">
              <a:solidFill>
                <a:srgbClr val="1B272C">
                  <a:tint val="75000"/>
                </a:srgbClr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1B272C">
                  <a:tint val="75000"/>
                </a:srgbClr>
              </a:solidFill>
            </a:endParaRPr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>
                <a:solidFill>
                  <a:srgbClr val="1B272C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1B272C">
                  <a:tint val="75000"/>
                </a:srgbClr>
              </a:solidFill>
            </a:endParaRPr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21" y="4385706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241160"/>
            <a:ext cx="2248908" cy="8618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21" y="238601"/>
            <a:ext cx="8207375" cy="89684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240" b="1" spc="-90">
                <a:solidFill>
                  <a:srgbClr val="0065BD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5" y="1145992"/>
            <a:ext cx="8207374" cy="29919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935" b="1">
                <a:latin typeface="+mj-lt"/>
              </a:defRPr>
            </a:lvl1pPr>
            <a:lvl2pPr marL="213768" indent="-191097">
              <a:buFont typeface="Arial"/>
              <a:buChar char="•"/>
              <a:defRPr sz="1845">
                <a:latin typeface="Georgia"/>
              </a:defRPr>
            </a:lvl2pPr>
            <a:lvl3pPr marL="414585" indent="-207292">
              <a:buFont typeface="Lucida Grande"/>
              <a:buChar char="-"/>
              <a:defRPr sz="1440" i="1">
                <a:latin typeface="Georgia"/>
                <a:cs typeface="Georgia"/>
              </a:defRPr>
            </a:lvl3pPr>
            <a:lvl4pPr marL="712564" indent="-174905">
              <a:buFont typeface="Arial"/>
              <a:buChar char="•"/>
              <a:defRPr sz="1260" baseline="0">
                <a:latin typeface="Georgia"/>
              </a:defRPr>
            </a:lvl4pPr>
            <a:lvl5pPr marL="978159" indent="-205673">
              <a:buFont typeface="Courier New"/>
              <a:buChar char="o"/>
              <a:defRPr sz="117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15.5.2018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21" y="4385706"/>
            <a:ext cx="8207375" cy="0"/>
          </a:xfrm>
          <a:prstGeom prst="line">
            <a:avLst/>
          </a:prstGeom>
          <a:ln w="12700" cmpd="sng">
            <a:solidFill>
              <a:srgbClr val="005E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241163"/>
            <a:ext cx="2113788" cy="86813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15.05.18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15.05.18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15.05.18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15.05.18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15.05.18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15.05.18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15.05.18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15.05.18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15.05.18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15.05.18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15.05.18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9B86F-9683-467F-8EFA-8E35547C23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287682-5C7A-4266-80C5-4B6B205339E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118" y="2648352"/>
            <a:ext cx="1719055" cy="3342578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56350" y="2648352"/>
            <a:ext cx="1719054" cy="3342578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82298" y="1"/>
            <a:ext cx="893107" cy="599092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113" y="1"/>
            <a:ext cx="2545002" cy="599092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A6AB4-0754-4E14-9B8E-971B14E73EE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118" y="2648352"/>
            <a:ext cx="4102583" cy="249193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2648352"/>
            <a:ext cx="4102581" cy="249193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594" y="1"/>
            <a:ext cx="2084871" cy="514028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120" y="1"/>
            <a:ext cx="6120293" cy="514028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688EF-1261-437F-AC2A-DBD8B1820D0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0AFA64-720A-403B-AC86-7EEC899EACC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594" y="1199901"/>
            <a:ext cx="2084871" cy="339507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120" y="1199901"/>
            <a:ext cx="6120293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8C435-B49B-4AC3-B788-C979B584DB6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4" y="380330"/>
            <a:ext cx="4188321" cy="5165998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161" y="380330"/>
            <a:ext cx="4188320" cy="5165998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583" y="63210"/>
            <a:ext cx="2056293" cy="507921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843" y="63210"/>
            <a:ext cx="6034554" cy="507921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AB6ED-F6E0-40CD-A344-5C79EF09F4E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745" y="-206769"/>
            <a:ext cx="2127740" cy="575309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59" y="-206769"/>
            <a:ext cx="6248900" cy="575309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AF3D3-CF61-4B73-A262-10A5A00F6D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5" y="2528361"/>
            <a:ext cx="2239201" cy="293654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85046" y="2528361"/>
            <a:ext cx="2239201" cy="293654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C5ECA-3017-4E07-9F61-743FCB3D1D7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71066" y="0"/>
            <a:ext cx="1153181" cy="546490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66" y="0"/>
            <a:ext cx="3325221" cy="546490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389036-AAAB-4369-B655-97E2B0919E5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745" y="1199901"/>
            <a:ext cx="2127740" cy="3473281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59" y="1199901"/>
            <a:ext cx="6248900" cy="3473281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848" y="1202046"/>
            <a:ext cx="4045422" cy="394038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450" y="1202046"/>
            <a:ext cx="4045423" cy="394038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649BE-CC3B-4FB1-AE56-A02B15C11AC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745" y="1199901"/>
            <a:ext cx="2127740" cy="339507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59" y="1199901"/>
            <a:ext cx="6248900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4" y="2819767"/>
            <a:ext cx="4188321" cy="264835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161" y="2819767"/>
            <a:ext cx="4188320" cy="264835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E247C-11FF-469C-9F0B-0871E764D85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745" y="385682"/>
            <a:ext cx="2127740" cy="508243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59" y="385682"/>
            <a:ext cx="6248900" cy="5082434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4" y="-149984"/>
            <a:ext cx="4188321" cy="544026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161" y="-149984"/>
            <a:ext cx="4188320" cy="544026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7C6BC-0F96-4597-B51B-0475F666CEE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745" y="-149984"/>
            <a:ext cx="2127740" cy="5440261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59" y="-149984"/>
            <a:ext cx="6248900" cy="544026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014859-FB51-430C-BE1E-A39FA52C2E2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745" y="-205696"/>
            <a:ext cx="2127740" cy="4800671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59" y="-205696"/>
            <a:ext cx="6248900" cy="4800671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E96022-7C9D-4613-8F08-B7BB67A8BF6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1EB552-C4C6-42EC-983A-B6782EF5F61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5" y="152135"/>
            <a:ext cx="2239201" cy="562346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85046" y="152135"/>
            <a:ext cx="2239201" cy="562346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745" y="-206765"/>
            <a:ext cx="2127740" cy="598235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59" y="-206765"/>
            <a:ext cx="6248900" cy="598235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411CA-A7A3-45B7-9710-FAFD93E5DC7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4" y="1251329"/>
            <a:ext cx="4188321" cy="504707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161" y="1251329"/>
            <a:ext cx="4188320" cy="504707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745" y="-205694"/>
            <a:ext cx="2127740" cy="6504101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59" y="-205694"/>
            <a:ext cx="6248900" cy="650410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2A5A3-6BE1-4E19-AC10-DD1F4520725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5" y="152135"/>
            <a:ext cx="2239201" cy="562346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85046" y="152135"/>
            <a:ext cx="2239201" cy="562346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583" y="63210"/>
            <a:ext cx="2056293" cy="507921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843" y="63210"/>
            <a:ext cx="6034554" cy="507921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09C24-C411-454B-896A-59214C6F780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745" y="-206765"/>
            <a:ext cx="2127740" cy="598235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59" y="-206765"/>
            <a:ext cx="6248900" cy="598235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4400" y="-1580225"/>
            <a:ext cx="1616169" cy="908710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7745" y="-1580225"/>
            <a:ext cx="1616168" cy="908710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819F3C-FA9D-48AA-B434-9E78BBB8893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3315" y="-1580225"/>
            <a:ext cx="2130598" cy="908710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61" y="-1580225"/>
            <a:ext cx="6257474" cy="908710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1556" y="4465344"/>
            <a:ext cx="1673328" cy="3342578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32064" y="4465344"/>
            <a:ext cx="1673327" cy="3342578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98A92-5F74-4BE9-B2F8-86A47CF7A0D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404" y="3968242"/>
            <a:ext cx="2001991" cy="383968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4566" y="3968242"/>
            <a:ext cx="5871652" cy="383968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106068"/>
            <a:ext cx="3611016" cy="492816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06068"/>
            <a:ext cx="3611015" cy="492816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29E93-2A5F-4309-8D9A-C7220368B3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06068"/>
            <a:ext cx="2056293" cy="4928161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06068"/>
            <a:ext cx="6035982" cy="492816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908" y="1311324"/>
            <a:ext cx="3816788" cy="38289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311324"/>
            <a:ext cx="3816787" cy="38289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EC3791-CFF1-4580-9B7B-D88E9959748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2"/>
            <a:ext cx="2056293" cy="375397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2"/>
            <a:ext cx="6035982" cy="3753973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-474599"/>
            <a:ext cx="1673328" cy="698834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2195" y="-474599"/>
            <a:ext cx="1673327" cy="698834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76E14-D745-4E47-9D0B-9B053CB898B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474599"/>
            <a:ext cx="1839088" cy="698834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474599"/>
            <a:ext cx="5382943" cy="698834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1482733"/>
            <a:ext cx="3611016" cy="377968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482733"/>
            <a:ext cx="3611015" cy="3779685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6DAB0-14B6-47D1-ABA6-7A2AFB472E0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289262"/>
            <a:ext cx="1839088" cy="497315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289262"/>
            <a:ext cx="5382943" cy="497315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908" y="1311324"/>
            <a:ext cx="3816788" cy="38289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311324"/>
            <a:ext cx="3816787" cy="38289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313E7-5D3C-4E30-AB44-8C31702934D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34DFE-BFDA-47F2-8DB4-6ED0C70CB9E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-474599"/>
            <a:ext cx="1673328" cy="698834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2195" y="-474599"/>
            <a:ext cx="1673327" cy="698834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474599"/>
            <a:ext cx="1839088" cy="698834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474599"/>
            <a:ext cx="5382943" cy="698834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089F1-B4FF-4A69-ABAA-938B43BED2F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67170" y="-721011"/>
            <a:ext cx="1473271" cy="748223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7622" y="-721011"/>
            <a:ext cx="1473271" cy="748223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721011"/>
            <a:ext cx="1839088" cy="748223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721011"/>
            <a:ext cx="5382943" cy="7482234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05547-0396-42B1-B509-CF7288C4C13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455" y="2828336"/>
            <a:ext cx="2079156" cy="253800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0792" y="2828336"/>
            <a:ext cx="2079156" cy="253800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6789" y="0"/>
            <a:ext cx="1073158" cy="536633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453" y="0"/>
            <a:ext cx="3085154" cy="536633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A8BEC-2CB3-4025-A76F-F77200CAE11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4691" y="1"/>
            <a:ext cx="1941974" cy="514028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912" y="1"/>
            <a:ext cx="5691601" cy="514028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24829-3CCE-4A22-9964-0E9C1CA377B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89264"/>
            <a:ext cx="2056293" cy="430571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89264"/>
            <a:ext cx="6035982" cy="4305713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2648353"/>
            <a:ext cx="3611016" cy="264085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2648353"/>
            <a:ext cx="3611015" cy="264085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2"/>
            <a:ext cx="1839088" cy="528920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2"/>
            <a:ext cx="5382943" cy="528920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1"/>
            <a:ext cx="2056293" cy="339507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1"/>
            <a:ext cx="6035982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-203554"/>
            <a:ext cx="3611016" cy="554632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-203554"/>
            <a:ext cx="3611015" cy="554632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2" y="4645329"/>
            <a:ext cx="2833654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9495" y="4645329"/>
            <a:ext cx="2833653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-203554"/>
            <a:ext cx="2056293" cy="5546323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-203554"/>
            <a:ext cx="6035982" cy="554632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2" y="4645329"/>
            <a:ext cx="2833654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9495" y="4645329"/>
            <a:ext cx="2833653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3282" y="205698"/>
            <a:ext cx="2093446" cy="5784161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64" y="205698"/>
            <a:ext cx="6147443" cy="578416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DBF93-E6C3-4B98-8A4F-CB9BCAB7E14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1"/>
            <a:ext cx="2056293" cy="339507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1"/>
            <a:ext cx="6035982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2648353"/>
            <a:ext cx="3611016" cy="264085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2648353"/>
            <a:ext cx="3611015" cy="264085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2"/>
            <a:ext cx="1839088" cy="528920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2"/>
            <a:ext cx="5382943" cy="528920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2"/>
            <a:ext cx="2056293" cy="381503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2"/>
            <a:ext cx="6035982" cy="3815039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2"/>
            <a:ext cx="2056293" cy="381503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2"/>
            <a:ext cx="6035982" cy="3815039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841" y="2588356"/>
            <a:ext cx="1993418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6442" y="2588356"/>
            <a:ext cx="1993417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3282" y="205698"/>
            <a:ext cx="2093446" cy="5784161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64" y="205698"/>
            <a:ext cx="6147443" cy="578416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9572" y="2"/>
            <a:ext cx="1030290" cy="691335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841" y="2"/>
            <a:ext cx="2956546" cy="691335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841" y="2588356"/>
            <a:ext cx="1993418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6442" y="2588356"/>
            <a:ext cx="1993417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9572" y="2"/>
            <a:ext cx="1030290" cy="691335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841" y="2"/>
            <a:ext cx="2956546" cy="691335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96421"/>
            <a:ext cx="2056293" cy="449855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96421"/>
            <a:ext cx="6035982" cy="4498554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0" y="-680298"/>
            <a:ext cx="1701908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0769" y="-680298"/>
            <a:ext cx="1701906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2" y="4645329"/>
            <a:ext cx="2833654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9495" y="4645329"/>
            <a:ext cx="2833653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680298"/>
            <a:ext cx="1839088" cy="728939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680298"/>
            <a:ext cx="5382943" cy="728939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1457027"/>
            <a:ext cx="3611016" cy="432713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457027"/>
            <a:ext cx="3611015" cy="432713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581E8-A1B3-40A2-913D-72409A66176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96421"/>
            <a:ext cx="1839088" cy="568774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96421"/>
            <a:ext cx="5382943" cy="568774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4400" y="-2038758"/>
            <a:ext cx="1324659" cy="100041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6234" y="-2038758"/>
            <a:ext cx="1324658" cy="100041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2038758"/>
            <a:ext cx="1839088" cy="1000416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2038758"/>
            <a:ext cx="5382943" cy="1000416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0" y="-680298"/>
            <a:ext cx="1701908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0769" y="-680298"/>
            <a:ext cx="1701906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680298"/>
            <a:ext cx="1839088" cy="728939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680298"/>
            <a:ext cx="5382943" cy="728939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644948"/>
            <a:ext cx="3611016" cy="451890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644948"/>
            <a:ext cx="3611015" cy="451890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326759"/>
            <a:ext cx="1839088" cy="483709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326759"/>
            <a:ext cx="5382943" cy="483709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326759"/>
            <a:ext cx="2056293" cy="426821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326759"/>
            <a:ext cx="6035982" cy="426821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3282" y="205698"/>
            <a:ext cx="2093446" cy="5784161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64" y="205698"/>
            <a:ext cx="6147443" cy="578416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-373897"/>
            <a:ext cx="3611016" cy="5889152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-373897"/>
            <a:ext cx="3611015" cy="5889152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-373897"/>
            <a:ext cx="2056293" cy="5889152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-373897"/>
            <a:ext cx="6035982" cy="588915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1"/>
            <a:ext cx="2056293" cy="339507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1"/>
            <a:ext cx="6035982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1"/>
            <a:ext cx="2056293" cy="356220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1"/>
            <a:ext cx="6035982" cy="3562203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2648356"/>
            <a:ext cx="3611016" cy="301046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2648356"/>
            <a:ext cx="3611015" cy="301046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3F748-1B7F-4D9D-9178-E791D3A28A0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2" y="4645329"/>
            <a:ext cx="2833654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9495" y="4645329"/>
            <a:ext cx="2833653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37493"/>
            <a:ext cx="1839088" cy="5696311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37493"/>
            <a:ext cx="5382943" cy="569631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0" y="-740294"/>
            <a:ext cx="1703336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2201" y="-740294"/>
            <a:ext cx="1704764" cy="728939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740294"/>
            <a:ext cx="1839088" cy="7289393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740294"/>
            <a:ext cx="5382943" cy="728939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1397031"/>
            <a:ext cx="3611016" cy="432713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397031"/>
            <a:ext cx="3611015" cy="432713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326764"/>
            <a:ext cx="1839088" cy="539740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326764"/>
            <a:ext cx="5382943" cy="539740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6" y="2"/>
            <a:ext cx="1993418" cy="580880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7876" y="2"/>
            <a:ext cx="1993417" cy="580880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51004" y="2"/>
            <a:ext cx="1030290" cy="5808801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"/>
            <a:ext cx="2956546" cy="580880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841" y="2528362"/>
            <a:ext cx="1993418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6442" y="2528362"/>
            <a:ext cx="1993417" cy="432499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9572" y="0"/>
            <a:ext cx="1030290" cy="6853357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5841" y="0"/>
            <a:ext cx="2956546" cy="6853357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4400" y="-2097681"/>
            <a:ext cx="1324659" cy="1000416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6234" y="-2097681"/>
            <a:ext cx="1324658" cy="1000416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-2097681"/>
            <a:ext cx="1839088" cy="1000416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-2097681"/>
            <a:ext cx="5382943" cy="1000416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777" y="-63205"/>
            <a:ext cx="1861953" cy="605521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7906" y="-63205"/>
            <a:ext cx="1861951" cy="605521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3282" y="205698"/>
            <a:ext cx="2093446" cy="5784161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64" y="205698"/>
            <a:ext cx="6147443" cy="578416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686" y="-63205"/>
            <a:ext cx="1927685" cy="605521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771" y="-63205"/>
            <a:ext cx="5648732" cy="605521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777" y="-63205"/>
            <a:ext cx="1861953" cy="605521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7906" y="-63205"/>
            <a:ext cx="1861951" cy="605521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686" y="-63205"/>
            <a:ext cx="1927685" cy="605521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771" y="-63205"/>
            <a:ext cx="5648732" cy="605521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75831" y="-1421668"/>
            <a:ext cx="1404681" cy="876998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7688" y="-1421668"/>
            <a:ext cx="1404680" cy="876998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686" y="-1421668"/>
            <a:ext cx="1927685" cy="876998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771" y="-1421668"/>
            <a:ext cx="5648732" cy="8769984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772" y="807795"/>
            <a:ext cx="3788208" cy="431214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160" y="807795"/>
            <a:ext cx="3788208" cy="431214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E40D86-1181-42E2-8891-970088179B8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686" y="95354"/>
            <a:ext cx="1927685" cy="5024581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771" y="95354"/>
            <a:ext cx="5648732" cy="502458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2" y="4645329"/>
            <a:ext cx="2833654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9495" y="4645329"/>
            <a:ext cx="2833653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96421"/>
            <a:ext cx="2056293" cy="449855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96421"/>
            <a:ext cx="6035982" cy="4498554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1"/>
            <a:ext cx="2056293" cy="339507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1"/>
            <a:ext cx="6035982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772" y="2828341"/>
            <a:ext cx="3788208" cy="301046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160" y="2828341"/>
            <a:ext cx="3788208" cy="301046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686" y="5"/>
            <a:ext cx="1927685" cy="583879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771" y="5"/>
            <a:ext cx="5648732" cy="583879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3"/>
            <a:ext cx="2056293" cy="3978954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3"/>
            <a:ext cx="6035982" cy="3978954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389" y="2751202"/>
            <a:ext cx="2027714" cy="465604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283" y="2751202"/>
            <a:ext cx="2027714" cy="465604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499562" y="5"/>
            <a:ext cx="1047437" cy="740723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4387" y="5"/>
            <a:ext cx="3007989" cy="740723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3282" y="205698"/>
            <a:ext cx="2093446" cy="5784161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64" y="205698"/>
            <a:ext cx="6147443" cy="578416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205698"/>
            <a:ext cx="2056293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205698"/>
            <a:ext cx="6035982" cy="4389278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772" y="-236766"/>
            <a:ext cx="3788208" cy="561488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160" y="-236766"/>
            <a:ext cx="3788208" cy="5614889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-236766"/>
            <a:ext cx="2056293" cy="5614889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-236766"/>
            <a:ext cx="6035982" cy="561488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772" y="1457021"/>
            <a:ext cx="3788208" cy="449105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160" y="1457021"/>
            <a:ext cx="3788208" cy="449105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5349D-0442-4C18-9E35-E174AF7535D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686" y="96425"/>
            <a:ext cx="1927685" cy="585165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8771" y="96425"/>
            <a:ext cx="5648732" cy="585165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77941-5BB9-4BE4-8FF5-E66688340F1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DCCF5-2367-46BF-8F59-556541159B0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D9F3B-D3E1-41B6-93CD-C720CE37EAF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908" y="1311324"/>
            <a:ext cx="3816788" cy="38289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311324"/>
            <a:ext cx="3816787" cy="3828967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0ED0B-911C-40C8-B206-3776A37E332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FACE0-138A-4E5E-8934-35D3EE693F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79A9B-585D-4B89-8CB3-E4F7A7C9BC5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1F8E7-DF39-4446-B8E8-C964464B91B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EB872-8D59-4852-BC24-AF84AE33583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14FD0-8CC2-480D-A300-D1464470CFA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CFCED-9371-4228-83F2-9B76BCE315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4691" y="1"/>
            <a:ext cx="1941974" cy="514028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912" y="1"/>
            <a:ext cx="5691601" cy="514028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31B67-BDE9-4803-919D-4E88AC31736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-203554"/>
            <a:ext cx="3611016" cy="554632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-203554"/>
            <a:ext cx="3611015" cy="554632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118" y="1225618"/>
            <a:ext cx="1719055" cy="512314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56350" y="1225618"/>
            <a:ext cx="1719054" cy="5123144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-203554"/>
            <a:ext cx="2056293" cy="5546323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-203554"/>
            <a:ext cx="6035982" cy="5546323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1199901"/>
            <a:ext cx="2056293" cy="339507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1199901"/>
            <a:ext cx="6035982" cy="3395075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2648353"/>
            <a:ext cx="3611016" cy="264085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2648353"/>
            <a:ext cx="3611015" cy="264085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2"/>
            <a:ext cx="1839088" cy="5289202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2"/>
            <a:ext cx="5382943" cy="5289202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62" y="4645329"/>
            <a:ext cx="2833654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9495" y="4645329"/>
            <a:ext cx="2833653" cy="1344531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3282" y="205698"/>
            <a:ext cx="2093446" cy="5784161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8664" y="205698"/>
            <a:ext cx="6147443" cy="5784161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682" y="842076"/>
            <a:ext cx="3611016" cy="424464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842076"/>
            <a:ext cx="3611015" cy="4244646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803" y="95352"/>
            <a:ext cx="1839088" cy="4991369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682" y="95352"/>
            <a:ext cx="5382943" cy="4991369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4588" y="679229"/>
            <a:ext cx="3611016" cy="469782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2789" y="679229"/>
            <a:ext cx="3611015" cy="4697823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712" y="114634"/>
            <a:ext cx="1839088" cy="5262418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4590" y="114634"/>
            <a:ext cx="5382943" cy="5262418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</p:spPr>
        <p:txBody>
          <a:bodyPr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  <a:prstGeom prst="rect">
            <a:avLst/>
          </a:prstGeom>
        </p:spPr>
        <p:txBody>
          <a:bodyPr vert="horz" lIns="86163" tIns="43081" rIns="86163" bIns="43081"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</p:spPr>
        <p:txBody>
          <a:bodyPr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4588" y="-189623"/>
            <a:ext cx="3611016" cy="551954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2789" y="-189623"/>
            <a:ext cx="3611015" cy="5519540"/>
          </a:xfrm>
        </p:spPr>
        <p:txBody>
          <a:bodyPr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</p:spPr>
        <p:txBody>
          <a:bodyPr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</p:spPr>
        <p:txBody>
          <a:bodyPr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</p:spPr>
        <p:txBody>
          <a:bodyPr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</p:spPr>
        <p:txBody>
          <a:bodyPr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</p:spPr>
        <p:txBody>
          <a:bodyPr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82298" y="2"/>
            <a:ext cx="893107" cy="6348756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113" y="2"/>
            <a:ext cx="2545002" cy="6348756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441" y="-189623"/>
            <a:ext cx="2056293" cy="5519540"/>
          </a:xfrm>
          <a:prstGeom prst="rect">
            <a:avLst/>
          </a:prstGeom>
        </p:spPr>
        <p:txBody>
          <a:bodyPr vert="eaVert" lIns="86163" tIns="43081" rIns="86163" bIns="43081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73" y="-189623"/>
            <a:ext cx="6035982" cy="551954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07" y="1597367"/>
            <a:ext cx="7772186" cy="110348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18" y="2915116"/>
            <a:ext cx="6400372" cy="1313462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 algn="ctr">
              <a:buNone/>
              <a:defRPr/>
            </a:lvl1pPr>
            <a:lvl2pPr marL="323263" indent="0" algn="ctr">
              <a:buNone/>
              <a:defRPr/>
            </a:lvl2pPr>
            <a:lvl3pPr marL="646526" indent="0" algn="ctr">
              <a:buNone/>
              <a:defRPr/>
            </a:lvl3pPr>
            <a:lvl4pPr marL="969790" indent="0" algn="ctr">
              <a:buNone/>
              <a:defRPr/>
            </a:lvl4pPr>
            <a:lvl5pPr marL="1293053" indent="0" algn="ctr">
              <a:buNone/>
              <a:defRPr/>
            </a:lvl5pPr>
            <a:lvl6pPr marL="1616315" indent="0" algn="ctr">
              <a:buNone/>
              <a:defRPr/>
            </a:lvl6pPr>
            <a:lvl7pPr marL="1939578" indent="0" algn="ctr">
              <a:buNone/>
              <a:defRPr/>
            </a:lvl7pPr>
            <a:lvl8pPr marL="2262842" indent="0" algn="ctr">
              <a:buNone/>
              <a:defRPr/>
            </a:lvl8pPr>
            <a:lvl9pPr marL="2586105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78" y="1199901"/>
            <a:ext cx="8229457" cy="3395075"/>
          </a:xfrm>
          <a:prstGeom prst="rect">
            <a:avLst/>
          </a:prstGeom>
        </p:spPr>
        <p:txBody>
          <a:bodyPr vert="horz" lIns="86163" tIns="43081" rIns="86163" bIns="43081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32" y="3305083"/>
            <a:ext cx="7773614" cy="1022058"/>
          </a:xfrm>
        </p:spPr>
        <p:txBody>
          <a:bodyPr anchor="t"/>
          <a:lstStyle>
            <a:lvl1pPr algn="l">
              <a:defRPr sz="285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32" y="2180181"/>
            <a:ext cx="7773614" cy="1124906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425"/>
            </a:lvl1pPr>
            <a:lvl2pPr marL="323263" indent="0">
              <a:buNone/>
              <a:defRPr sz="1275"/>
            </a:lvl2pPr>
            <a:lvl3pPr marL="646526" indent="0">
              <a:buNone/>
              <a:defRPr sz="1125"/>
            </a:lvl3pPr>
            <a:lvl4pPr marL="969790" indent="0">
              <a:buNone/>
              <a:defRPr sz="975"/>
            </a:lvl4pPr>
            <a:lvl5pPr marL="1293053" indent="0">
              <a:buNone/>
              <a:defRPr sz="975"/>
            </a:lvl5pPr>
            <a:lvl6pPr marL="1616315" indent="0">
              <a:buNone/>
              <a:defRPr sz="975"/>
            </a:lvl6pPr>
            <a:lvl7pPr marL="1939578" indent="0">
              <a:buNone/>
              <a:defRPr sz="975"/>
            </a:lvl7pPr>
            <a:lvl8pPr marL="2262842" indent="0">
              <a:buNone/>
              <a:defRPr sz="975"/>
            </a:lvl8pPr>
            <a:lvl9pPr marL="2586105" indent="0">
              <a:buNone/>
              <a:defRPr sz="975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75" y="1199901"/>
            <a:ext cx="4045423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79" y="1199901"/>
            <a:ext cx="4046852" cy="3395075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950"/>
            </a:lvl1pPr>
            <a:lvl2pPr>
              <a:defRPr sz="1725"/>
            </a:lvl2pPr>
            <a:lvl3pPr>
              <a:defRPr sz="1425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8" y="205698"/>
            <a:ext cx="8229457" cy="85707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5" y="1151692"/>
            <a:ext cx="4039708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75" y="1631656"/>
            <a:ext cx="4039708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93" y="1151692"/>
            <a:ext cx="4041137" cy="479960"/>
          </a:xfrm>
          <a:prstGeom prst="rect">
            <a:avLst/>
          </a:prstGeom>
        </p:spPr>
        <p:txBody>
          <a:bodyPr vert="horz" lIns="86163" tIns="43081" rIns="86163" bIns="43081" anchor="b"/>
          <a:lstStyle>
            <a:lvl1pPr marL="0" indent="0">
              <a:buNone/>
              <a:defRPr sz="1725" b="1"/>
            </a:lvl1pPr>
            <a:lvl2pPr marL="323263" indent="0">
              <a:buNone/>
              <a:defRPr sz="1425" b="1"/>
            </a:lvl2pPr>
            <a:lvl3pPr marL="646526" indent="0">
              <a:buNone/>
              <a:defRPr sz="1275" b="1"/>
            </a:lvl3pPr>
            <a:lvl4pPr marL="969790" indent="0">
              <a:buNone/>
              <a:defRPr sz="1125" b="1"/>
            </a:lvl4pPr>
            <a:lvl5pPr marL="1293053" indent="0">
              <a:buNone/>
              <a:defRPr sz="1125" b="1"/>
            </a:lvl5pPr>
            <a:lvl6pPr marL="1616315" indent="0">
              <a:buNone/>
              <a:defRPr sz="1125" b="1"/>
            </a:lvl6pPr>
            <a:lvl7pPr marL="1939578" indent="0">
              <a:buNone/>
              <a:defRPr sz="1125" b="1"/>
            </a:lvl7pPr>
            <a:lvl8pPr marL="2262842" indent="0">
              <a:buNone/>
              <a:defRPr sz="1125" b="1"/>
            </a:lvl8pPr>
            <a:lvl9pPr marL="2586105" indent="0">
              <a:buNone/>
              <a:defRPr sz="1125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93" y="1631656"/>
            <a:ext cx="4041137" cy="2963324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1725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4" y="204626"/>
            <a:ext cx="3007989" cy="87207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91" y="204626"/>
            <a:ext cx="5111438" cy="4390349"/>
          </a:xfrm>
          <a:prstGeom prst="rect">
            <a:avLst/>
          </a:prstGeom>
        </p:spPr>
        <p:txBody>
          <a:bodyPr vert="horz" lIns="86163" tIns="43081" rIns="86163" bIns="43081"/>
          <a:lstStyle>
            <a:lvl1pPr>
              <a:defRPr sz="2250"/>
            </a:lvl1pPr>
            <a:lvl2pPr>
              <a:defRPr sz="1950"/>
            </a:lvl2pPr>
            <a:lvl3pPr>
              <a:defRPr sz="172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4" y="1076698"/>
            <a:ext cx="3007989" cy="351827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3" y="3600775"/>
            <a:ext cx="5487258" cy="424250"/>
          </a:xfrm>
        </p:spPr>
        <p:txBody>
          <a:bodyPr anchor="b"/>
          <a:lstStyle>
            <a:lvl1pPr algn="l">
              <a:defRPr sz="1425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3" y="459610"/>
            <a:ext cx="5487258" cy="3086528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2250"/>
            </a:lvl1pPr>
            <a:lvl2pPr marL="323263" indent="0">
              <a:buNone/>
              <a:defRPr sz="1950"/>
            </a:lvl2pPr>
            <a:lvl3pPr marL="646526" indent="0">
              <a:buNone/>
              <a:defRPr sz="1725"/>
            </a:lvl3pPr>
            <a:lvl4pPr marL="969790" indent="0">
              <a:buNone/>
              <a:defRPr sz="1425"/>
            </a:lvl4pPr>
            <a:lvl5pPr marL="1293053" indent="0">
              <a:buNone/>
              <a:defRPr sz="1425"/>
            </a:lvl5pPr>
            <a:lvl6pPr marL="1616315" indent="0">
              <a:buNone/>
              <a:defRPr sz="1425"/>
            </a:lvl6pPr>
            <a:lvl7pPr marL="1939578" indent="0">
              <a:buNone/>
              <a:defRPr sz="1425"/>
            </a:lvl7pPr>
            <a:lvl8pPr marL="2262842" indent="0">
              <a:buNone/>
              <a:defRPr sz="1425"/>
            </a:lvl8pPr>
            <a:lvl9pPr marL="2586105" indent="0">
              <a:buNone/>
              <a:defRPr sz="14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3" y="4025027"/>
            <a:ext cx="5487258" cy="604235"/>
          </a:xfrm>
          <a:prstGeom prst="rect">
            <a:avLst/>
          </a:prstGeom>
        </p:spPr>
        <p:txBody>
          <a:bodyPr vert="horz" lIns="86163" tIns="43081" rIns="86163" bIns="43081"/>
          <a:lstStyle>
            <a:lvl1pPr marL="0" indent="0">
              <a:buNone/>
              <a:defRPr sz="975"/>
            </a:lvl1pPr>
            <a:lvl2pPr marL="323263" indent="0">
              <a:buNone/>
              <a:defRPr sz="825"/>
            </a:lvl2pPr>
            <a:lvl3pPr marL="646526" indent="0">
              <a:buNone/>
              <a:defRPr sz="675"/>
            </a:lvl3pPr>
            <a:lvl4pPr marL="969790" indent="0">
              <a:buNone/>
              <a:defRPr sz="600"/>
            </a:lvl4pPr>
            <a:lvl5pPr marL="1293053" indent="0">
              <a:buNone/>
              <a:defRPr sz="600"/>
            </a:lvl5pPr>
            <a:lvl6pPr marL="1616315" indent="0">
              <a:buNone/>
              <a:defRPr sz="600"/>
            </a:lvl6pPr>
            <a:lvl7pPr marL="1939578" indent="0">
              <a:buNone/>
              <a:defRPr sz="600"/>
            </a:lvl7pPr>
            <a:lvl8pPr marL="2262842" indent="0">
              <a:buNone/>
              <a:defRPr sz="600"/>
            </a:lvl8pPr>
            <a:lvl9pPr marL="2586105" indent="0">
              <a:buNone/>
              <a:defRPr sz="6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92.xml"/><Relationship Id="rId7" Type="http://schemas.openxmlformats.org/officeDocument/2006/relationships/slideLayout" Target="../slideLayouts/slideLayout1096.xml"/><Relationship Id="rId12" Type="http://schemas.openxmlformats.org/officeDocument/2006/relationships/theme" Target="../theme/theme100.xml"/><Relationship Id="rId2" Type="http://schemas.openxmlformats.org/officeDocument/2006/relationships/slideLayout" Target="../slideLayouts/slideLayout1091.xml"/><Relationship Id="rId1" Type="http://schemas.openxmlformats.org/officeDocument/2006/relationships/slideLayout" Target="../slideLayouts/slideLayout1090.xml"/><Relationship Id="rId6" Type="http://schemas.openxmlformats.org/officeDocument/2006/relationships/slideLayout" Target="../slideLayouts/slideLayout1095.xml"/><Relationship Id="rId11" Type="http://schemas.openxmlformats.org/officeDocument/2006/relationships/slideLayout" Target="../slideLayouts/slideLayout1100.xml"/><Relationship Id="rId5" Type="http://schemas.openxmlformats.org/officeDocument/2006/relationships/slideLayout" Target="../slideLayouts/slideLayout1094.xml"/><Relationship Id="rId10" Type="http://schemas.openxmlformats.org/officeDocument/2006/relationships/slideLayout" Target="../slideLayouts/slideLayout1099.xml"/><Relationship Id="rId4" Type="http://schemas.openxmlformats.org/officeDocument/2006/relationships/slideLayout" Target="../slideLayouts/slideLayout1093.xml"/><Relationship Id="rId9" Type="http://schemas.openxmlformats.org/officeDocument/2006/relationships/slideLayout" Target="../slideLayouts/slideLayout1098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8.xml"/><Relationship Id="rId3" Type="http://schemas.openxmlformats.org/officeDocument/2006/relationships/slideLayout" Target="../slideLayouts/slideLayout1103.xml"/><Relationship Id="rId7" Type="http://schemas.openxmlformats.org/officeDocument/2006/relationships/slideLayout" Target="../slideLayouts/slideLayout1107.xml"/><Relationship Id="rId12" Type="http://schemas.openxmlformats.org/officeDocument/2006/relationships/theme" Target="../theme/theme101.xml"/><Relationship Id="rId2" Type="http://schemas.openxmlformats.org/officeDocument/2006/relationships/slideLayout" Target="../slideLayouts/slideLayout1102.xml"/><Relationship Id="rId1" Type="http://schemas.openxmlformats.org/officeDocument/2006/relationships/slideLayout" Target="../slideLayouts/slideLayout1101.xml"/><Relationship Id="rId6" Type="http://schemas.openxmlformats.org/officeDocument/2006/relationships/slideLayout" Target="../slideLayouts/slideLayout1106.xml"/><Relationship Id="rId11" Type="http://schemas.openxmlformats.org/officeDocument/2006/relationships/slideLayout" Target="../slideLayouts/slideLayout1111.xml"/><Relationship Id="rId5" Type="http://schemas.openxmlformats.org/officeDocument/2006/relationships/slideLayout" Target="../slideLayouts/slideLayout1105.xml"/><Relationship Id="rId10" Type="http://schemas.openxmlformats.org/officeDocument/2006/relationships/slideLayout" Target="../slideLayouts/slideLayout1110.xml"/><Relationship Id="rId4" Type="http://schemas.openxmlformats.org/officeDocument/2006/relationships/slideLayout" Target="../slideLayouts/slideLayout1104.xml"/><Relationship Id="rId9" Type="http://schemas.openxmlformats.org/officeDocument/2006/relationships/slideLayout" Target="../slideLayouts/slideLayout1109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9.xml"/><Relationship Id="rId3" Type="http://schemas.openxmlformats.org/officeDocument/2006/relationships/slideLayout" Target="../slideLayouts/slideLayout1114.xml"/><Relationship Id="rId7" Type="http://schemas.openxmlformats.org/officeDocument/2006/relationships/slideLayout" Target="../slideLayouts/slideLayout1118.xml"/><Relationship Id="rId12" Type="http://schemas.openxmlformats.org/officeDocument/2006/relationships/theme" Target="../theme/theme102.xml"/><Relationship Id="rId2" Type="http://schemas.openxmlformats.org/officeDocument/2006/relationships/slideLayout" Target="../slideLayouts/slideLayout1113.xml"/><Relationship Id="rId1" Type="http://schemas.openxmlformats.org/officeDocument/2006/relationships/slideLayout" Target="../slideLayouts/slideLayout1112.xml"/><Relationship Id="rId6" Type="http://schemas.openxmlformats.org/officeDocument/2006/relationships/slideLayout" Target="../slideLayouts/slideLayout1117.xml"/><Relationship Id="rId11" Type="http://schemas.openxmlformats.org/officeDocument/2006/relationships/slideLayout" Target="../slideLayouts/slideLayout1122.xml"/><Relationship Id="rId5" Type="http://schemas.openxmlformats.org/officeDocument/2006/relationships/slideLayout" Target="../slideLayouts/slideLayout1116.xml"/><Relationship Id="rId10" Type="http://schemas.openxmlformats.org/officeDocument/2006/relationships/slideLayout" Target="../slideLayouts/slideLayout1121.xml"/><Relationship Id="rId4" Type="http://schemas.openxmlformats.org/officeDocument/2006/relationships/slideLayout" Target="../slideLayouts/slideLayout1115.xml"/><Relationship Id="rId9" Type="http://schemas.openxmlformats.org/officeDocument/2006/relationships/slideLayout" Target="../slideLayouts/slideLayout1120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0.xml"/><Relationship Id="rId3" Type="http://schemas.openxmlformats.org/officeDocument/2006/relationships/slideLayout" Target="../slideLayouts/slideLayout1125.xml"/><Relationship Id="rId7" Type="http://schemas.openxmlformats.org/officeDocument/2006/relationships/slideLayout" Target="../slideLayouts/slideLayout1129.xml"/><Relationship Id="rId12" Type="http://schemas.openxmlformats.org/officeDocument/2006/relationships/theme" Target="../theme/theme103.xml"/><Relationship Id="rId2" Type="http://schemas.openxmlformats.org/officeDocument/2006/relationships/slideLayout" Target="../slideLayouts/slideLayout1124.xml"/><Relationship Id="rId1" Type="http://schemas.openxmlformats.org/officeDocument/2006/relationships/slideLayout" Target="../slideLayouts/slideLayout1123.xml"/><Relationship Id="rId6" Type="http://schemas.openxmlformats.org/officeDocument/2006/relationships/slideLayout" Target="../slideLayouts/slideLayout1128.xml"/><Relationship Id="rId11" Type="http://schemas.openxmlformats.org/officeDocument/2006/relationships/slideLayout" Target="../slideLayouts/slideLayout1133.xml"/><Relationship Id="rId5" Type="http://schemas.openxmlformats.org/officeDocument/2006/relationships/slideLayout" Target="../slideLayouts/slideLayout1127.xml"/><Relationship Id="rId10" Type="http://schemas.openxmlformats.org/officeDocument/2006/relationships/slideLayout" Target="../slideLayouts/slideLayout1132.xml"/><Relationship Id="rId4" Type="http://schemas.openxmlformats.org/officeDocument/2006/relationships/slideLayout" Target="../slideLayouts/slideLayout1126.xml"/><Relationship Id="rId9" Type="http://schemas.openxmlformats.org/officeDocument/2006/relationships/slideLayout" Target="../slideLayouts/slideLayout1131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1.xml"/><Relationship Id="rId3" Type="http://schemas.openxmlformats.org/officeDocument/2006/relationships/slideLayout" Target="../slideLayouts/slideLayout1136.xml"/><Relationship Id="rId7" Type="http://schemas.openxmlformats.org/officeDocument/2006/relationships/slideLayout" Target="../slideLayouts/slideLayout1140.xml"/><Relationship Id="rId12" Type="http://schemas.openxmlformats.org/officeDocument/2006/relationships/theme" Target="../theme/theme104.xml"/><Relationship Id="rId2" Type="http://schemas.openxmlformats.org/officeDocument/2006/relationships/slideLayout" Target="../slideLayouts/slideLayout1135.xml"/><Relationship Id="rId1" Type="http://schemas.openxmlformats.org/officeDocument/2006/relationships/slideLayout" Target="../slideLayouts/slideLayout1134.xml"/><Relationship Id="rId6" Type="http://schemas.openxmlformats.org/officeDocument/2006/relationships/slideLayout" Target="../slideLayouts/slideLayout1139.xml"/><Relationship Id="rId11" Type="http://schemas.openxmlformats.org/officeDocument/2006/relationships/slideLayout" Target="../slideLayouts/slideLayout1144.xml"/><Relationship Id="rId5" Type="http://schemas.openxmlformats.org/officeDocument/2006/relationships/slideLayout" Target="../slideLayouts/slideLayout1138.xml"/><Relationship Id="rId10" Type="http://schemas.openxmlformats.org/officeDocument/2006/relationships/slideLayout" Target="../slideLayouts/slideLayout1143.xml"/><Relationship Id="rId4" Type="http://schemas.openxmlformats.org/officeDocument/2006/relationships/slideLayout" Target="../slideLayouts/slideLayout1137.xml"/><Relationship Id="rId9" Type="http://schemas.openxmlformats.org/officeDocument/2006/relationships/slideLayout" Target="../slideLayouts/slideLayout1142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2.xml"/><Relationship Id="rId3" Type="http://schemas.openxmlformats.org/officeDocument/2006/relationships/slideLayout" Target="../slideLayouts/slideLayout1147.xml"/><Relationship Id="rId7" Type="http://schemas.openxmlformats.org/officeDocument/2006/relationships/slideLayout" Target="../slideLayouts/slideLayout1151.xml"/><Relationship Id="rId12" Type="http://schemas.openxmlformats.org/officeDocument/2006/relationships/theme" Target="../theme/theme105.xml"/><Relationship Id="rId2" Type="http://schemas.openxmlformats.org/officeDocument/2006/relationships/slideLayout" Target="../slideLayouts/slideLayout1146.xml"/><Relationship Id="rId1" Type="http://schemas.openxmlformats.org/officeDocument/2006/relationships/slideLayout" Target="../slideLayouts/slideLayout1145.xml"/><Relationship Id="rId6" Type="http://schemas.openxmlformats.org/officeDocument/2006/relationships/slideLayout" Target="../slideLayouts/slideLayout1150.xml"/><Relationship Id="rId11" Type="http://schemas.openxmlformats.org/officeDocument/2006/relationships/slideLayout" Target="../slideLayouts/slideLayout1155.xml"/><Relationship Id="rId5" Type="http://schemas.openxmlformats.org/officeDocument/2006/relationships/slideLayout" Target="../slideLayouts/slideLayout1149.xml"/><Relationship Id="rId10" Type="http://schemas.openxmlformats.org/officeDocument/2006/relationships/slideLayout" Target="../slideLayouts/slideLayout1154.xml"/><Relationship Id="rId4" Type="http://schemas.openxmlformats.org/officeDocument/2006/relationships/slideLayout" Target="../slideLayouts/slideLayout1148.xml"/><Relationship Id="rId9" Type="http://schemas.openxmlformats.org/officeDocument/2006/relationships/slideLayout" Target="../slideLayouts/slideLayout1153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3.xml"/><Relationship Id="rId3" Type="http://schemas.openxmlformats.org/officeDocument/2006/relationships/slideLayout" Target="../slideLayouts/slideLayout1158.xml"/><Relationship Id="rId7" Type="http://schemas.openxmlformats.org/officeDocument/2006/relationships/slideLayout" Target="../slideLayouts/slideLayout1162.xml"/><Relationship Id="rId12" Type="http://schemas.openxmlformats.org/officeDocument/2006/relationships/theme" Target="../theme/theme106.xml"/><Relationship Id="rId2" Type="http://schemas.openxmlformats.org/officeDocument/2006/relationships/slideLayout" Target="../slideLayouts/slideLayout1157.xml"/><Relationship Id="rId1" Type="http://schemas.openxmlformats.org/officeDocument/2006/relationships/slideLayout" Target="../slideLayouts/slideLayout1156.xml"/><Relationship Id="rId6" Type="http://schemas.openxmlformats.org/officeDocument/2006/relationships/slideLayout" Target="../slideLayouts/slideLayout1161.xml"/><Relationship Id="rId11" Type="http://schemas.openxmlformats.org/officeDocument/2006/relationships/slideLayout" Target="../slideLayouts/slideLayout1166.xml"/><Relationship Id="rId5" Type="http://schemas.openxmlformats.org/officeDocument/2006/relationships/slideLayout" Target="../slideLayouts/slideLayout1160.xml"/><Relationship Id="rId10" Type="http://schemas.openxmlformats.org/officeDocument/2006/relationships/slideLayout" Target="../slideLayouts/slideLayout1165.xml"/><Relationship Id="rId4" Type="http://schemas.openxmlformats.org/officeDocument/2006/relationships/slideLayout" Target="../slideLayouts/slideLayout1159.xml"/><Relationship Id="rId9" Type="http://schemas.openxmlformats.org/officeDocument/2006/relationships/slideLayout" Target="../slideLayouts/slideLayout1164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4.xml"/><Relationship Id="rId3" Type="http://schemas.openxmlformats.org/officeDocument/2006/relationships/slideLayout" Target="../slideLayouts/slideLayout1169.xml"/><Relationship Id="rId7" Type="http://schemas.openxmlformats.org/officeDocument/2006/relationships/slideLayout" Target="../slideLayouts/slideLayout1173.xml"/><Relationship Id="rId12" Type="http://schemas.openxmlformats.org/officeDocument/2006/relationships/theme" Target="../theme/theme107.xml"/><Relationship Id="rId2" Type="http://schemas.openxmlformats.org/officeDocument/2006/relationships/slideLayout" Target="../slideLayouts/slideLayout1168.xml"/><Relationship Id="rId1" Type="http://schemas.openxmlformats.org/officeDocument/2006/relationships/slideLayout" Target="../slideLayouts/slideLayout1167.xml"/><Relationship Id="rId6" Type="http://schemas.openxmlformats.org/officeDocument/2006/relationships/slideLayout" Target="../slideLayouts/slideLayout1172.xml"/><Relationship Id="rId11" Type="http://schemas.openxmlformats.org/officeDocument/2006/relationships/slideLayout" Target="../slideLayouts/slideLayout1177.xml"/><Relationship Id="rId5" Type="http://schemas.openxmlformats.org/officeDocument/2006/relationships/slideLayout" Target="../slideLayouts/slideLayout1171.xml"/><Relationship Id="rId10" Type="http://schemas.openxmlformats.org/officeDocument/2006/relationships/slideLayout" Target="../slideLayouts/slideLayout1176.xml"/><Relationship Id="rId4" Type="http://schemas.openxmlformats.org/officeDocument/2006/relationships/slideLayout" Target="../slideLayouts/slideLayout1170.xml"/><Relationship Id="rId9" Type="http://schemas.openxmlformats.org/officeDocument/2006/relationships/slideLayout" Target="../slideLayouts/slideLayout1175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5.xml"/><Relationship Id="rId3" Type="http://schemas.openxmlformats.org/officeDocument/2006/relationships/slideLayout" Target="../slideLayouts/slideLayout1180.xml"/><Relationship Id="rId7" Type="http://schemas.openxmlformats.org/officeDocument/2006/relationships/slideLayout" Target="../slideLayouts/slideLayout1184.xml"/><Relationship Id="rId12" Type="http://schemas.openxmlformats.org/officeDocument/2006/relationships/theme" Target="../theme/theme108.xml"/><Relationship Id="rId2" Type="http://schemas.openxmlformats.org/officeDocument/2006/relationships/slideLayout" Target="../slideLayouts/slideLayout1179.xml"/><Relationship Id="rId1" Type="http://schemas.openxmlformats.org/officeDocument/2006/relationships/slideLayout" Target="../slideLayouts/slideLayout1178.xml"/><Relationship Id="rId6" Type="http://schemas.openxmlformats.org/officeDocument/2006/relationships/slideLayout" Target="../slideLayouts/slideLayout1183.xml"/><Relationship Id="rId11" Type="http://schemas.openxmlformats.org/officeDocument/2006/relationships/slideLayout" Target="../slideLayouts/slideLayout1188.xml"/><Relationship Id="rId5" Type="http://schemas.openxmlformats.org/officeDocument/2006/relationships/slideLayout" Target="../slideLayouts/slideLayout1182.xml"/><Relationship Id="rId10" Type="http://schemas.openxmlformats.org/officeDocument/2006/relationships/slideLayout" Target="../slideLayouts/slideLayout1187.xml"/><Relationship Id="rId4" Type="http://schemas.openxmlformats.org/officeDocument/2006/relationships/slideLayout" Target="../slideLayouts/slideLayout1181.xml"/><Relationship Id="rId9" Type="http://schemas.openxmlformats.org/officeDocument/2006/relationships/slideLayout" Target="../slideLayouts/slideLayout1186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6.xml"/><Relationship Id="rId3" Type="http://schemas.openxmlformats.org/officeDocument/2006/relationships/slideLayout" Target="../slideLayouts/slideLayout1191.xml"/><Relationship Id="rId7" Type="http://schemas.openxmlformats.org/officeDocument/2006/relationships/slideLayout" Target="../slideLayouts/slideLayout1195.xml"/><Relationship Id="rId12" Type="http://schemas.openxmlformats.org/officeDocument/2006/relationships/theme" Target="../theme/theme109.xml"/><Relationship Id="rId2" Type="http://schemas.openxmlformats.org/officeDocument/2006/relationships/slideLayout" Target="../slideLayouts/slideLayout1190.xml"/><Relationship Id="rId1" Type="http://schemas.openxmlformats.org/officeDocument/2006/relationships/slideLayout" Target="../slideLayouts/slideLayout1189.xml"/><Relationship Id="rId6" Type="http://schemas.openxmlformats.org/officeDocument/2006/relationships/slideLayout" Target="../slideLayouts/slideLayout1194.xml"/><Relationship Id="rId11" Type="http://schemas.openxmlformats.org/officeDocument/2006/relationships/slideLayout" Target="../slideLayouts/slideLayout1199.xml"/><Relationship Id="rId5" Type="http://schemas.openxmlformats.org/officeDocument/2006/relationships/slideLayout" Target="../slideLayouts/slideLayout1193.xml"/><Relationship Id="rId10" Type="http://schemas.openxmlformats.org/officeDocument/2006/relationships/slideLayout" Target="../slideLayouts/slideLayout1198.xml"/><Relationship Id="rId4" Type="http://schemas.openxmlformats.org/officeDocument/2006/relationships/slideLayout" Target="../slideLayouts/slideLayout1192.xml"/><Relationship Id="rId9" Type="http://schemas.openxmlformats.org/officeDocument/2006/relationships/slideLayout" Target="../slideLayouts/slideLayout11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7.xml"/><Relationship Id="rId3" Type="http://schemas.openxmlformats.org/officeDocument/2006/relationships/slideLayout" Target="../slideLayouts/slideLayout1202.xml"/><Relationship Id="rId7" Type="http://schemas.openxmlformats.org/officeDocument/2006/relationships/slideLayout" Target="../slideLayouts/slideLayout1206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1201.xml"/><Relationship Id="rId1" Type="http://schemas.openxmlformats.org/officeDocument/2006/relationships/slideLayout" Target="../slideLayouts/slideLayout1200.xml"/><Relationship Id="rId6" Type="http://schemas.openxmlformats.org/officeDocument/2006/relationships/slideLayout" Target="../slideLayouts/slideLayout1205.xml"/><Relationship Id="rId11" Type="http://schemas.openxmlformats.org/officeDocument/2006/relationships/slideLayout" Target="../slideLayouts/slideLayout1210.xml"/><Relationship Id="rId5" Type="http://schemas.openxmlformats.org/officeDocument/2006/relationships/slideLayout" Target="../slideLayouts/slideLayout1204.xml"/><Relationship Id="rId10" Type="http://schemas.openxmlformats.org/officeDocument/2006/relationships/slideLayout" Target="../slideLayouts/slideLayout1209.xml"/><Relationship Id="rId4" Type="http://schemas.openxmlformats.org/officeDocument/2006/relationships/slideLayout" Target="../slideLayouts/slideLayout1203.xml"/><Relationship Id="rId9" Type="http://schemas.openxmlformats.org/officeDocument/2006/relationships/slideLayout" Target="../slideLayouts/slideLayout1208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8.xml"/><Relationship Id="rId3" Type="http://schemas.openxmlformats.org/officeDocument/2006/relationships/slideLayout" Target="../slideLayouts/slideLayout1213.xml"/><Relationship Id="rId7" Type="http://schemas.openxmlformats.org/officeDocument/2006/relationships/slideLayout" Target="../slideLayouts/slideLayout1217.xml"/><Relationship Id="rId12" Type="http://schemas.openxmlformats.org/officeDocument/2006/relationships/theme" Target="../theme/theme111.xml"/><Relationship Id="rId2" Type="http://schemas.openxmlformats.org/officeDocument/2006/relationships/slideLayout" Target="../slideLayouts/slideLayout1212.xml"/><Relationship Id="rId1" Type="http://schemas.openxmlformats.org/officeDocument/2006/relationships/slideLayout" Target="../slideLayouts/slideLayout1211.xml"/><Relationship Id="rId6" Type="http://schemas.openxmlformats.org/officeDocument/2006/relationships/slideLayout" Target="../slideLayouts/slideLayout1216.xml"/><Relationship Id="rId11" Type="http://schemas.openxmlformats.org/officeDocument/2006/relationships/slideLayout" Target="../slideLayouts/slideLayout1221.xml"/><Relationship Id="rId5" Type="http://schemas.openxmlformats.org/officeDocument/2006/relationships/slideLayout" Target="../slideLayouts/slideLayout1215.xml"/><Relationship Id="rId10" Type="http://schemas.openxmlformats.org/officeDocument/2006/relationships/slideLayout" Target="../slideLayouts/slideLayout1220.xml"/><Relationship Id="rId4" Type="http://schemas.openxmlformats.org/officeDocument/2006/relationships/slideLayout" Target="../slideLayouts/slideLayout1214.xml"/><Relationship Id="rId9" Type="http://schemas.openxmlformats.org/officeDocument/2006/relationships/slideLayout" Target="../slideLayouts/slideLayout1219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9.xml"/><Relationship Id="rId3" Type="http://schemas.openxmlformats.org/officeDocument/2006/relationships/slideLayout" Target="../slideLayouts/slideLayout1224.xml"/><Relationship Id="rId7" Type="http://schemas.openxmlformats.org/officeDocument/2006/relationships/slideLayout" Target="../slideLayouts/slideLayout1228.xml"/><Relationship Id="rId12" Type="http://schemas.openxmlformats.org/officeDocument/2006/relationships/theme" Target="../theme/theme112.xml"/><Relationship Id="rId2" Type="http://schemas.openxmlformats.org/officeDocument/2006/relationships/slideLayout" Target="../slideLayouts/slideLayout1223.xml"/><Relationship Id="rId1" Type="http://schemas.openxmlformats.org/officeDocument/2006/relationships/slideLayout" Target="../slideLayouts/slideLayout1222.xml"/><Relationship Id="rId6" Type="http://schemas.openxmlformats.org/officeDocument/2006/relationships/slideLayout" Target="../slideLayouts/slideLayout1227.xml"/><Relationship Id="rId11" Type="http://schemas.openxmlformats.org/officeDocument/2006/relationships/slideLayout" Target="../slideLayouts/slideLayout1232.xml"/><Relationship Id="rId5" Type="http://schemas.openxmlformats.org/officeDocument/2006/relationships/slideLayout" Target="../slideLayouts/slideLayout1226.xml"/><Relationship Id="rId10" Type="http://schemas.openxmlformats.org/officeDocument/2006/relationships/slideLayout" Target="../slideLayouts/slideLayout1231.xml"/><Relationship Id="rId4" Type="http://schemas.openxmlformats.org/officeDocument/2006/relationships/slideLayout" Target="../slideLayouts/slideLayout1225.xml"/><Relationship Id="rId9" Type="http://schemas.openxmlformats.org/officeDocument/2006/relationships/slideLayout" Target="../slideLayouts/slideLayout1230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0.xml"/><Relationship Id="rId3" Type="http://schemas.openxmlformats.org/officeDocument/2006/relationships/slideLayout" Target="../slideLayouts/slideLayout1235.xml"/><Relationship Id="rId7" Type="http://schemas.openxmlformats.org/officeDocument/2006/relationships/slideLayout" Target="../slideLayouts/slideLayout1239.xml"/><Relationship Id="rId12" Type="http://schemas.openxmlformats.org/officeDocument/2006/relationships/theme" Target="../theme/theme113.xml"/><Relationship Id="rId2" Type="http://schemas.openxmlformats.org/officeDocument/2006/relationships/slideLayout" Target="../slideLayouts/slideLayout1234.xml"/><Relationship Id="rId1" Type="http://schemas.openxmlformats.org/officeDocument/2006/relationships/slideLayout" Target="../slideLayouts/slideLayout1233.xml"/><Relationship Id="rId6" Type="http://schemas.openxmlformats.org/officeDocument/2006/relationships/slideLayout" Target="../slideLayouts/slideLayout1238.xml"/><Relationship Id="rId11" Type="http://schemas.openxmlformats.org/officeDocument/2006/relationships/slideLayout" Target="../slideLayouts/slideLayout1243.xml"/><Relationship Id="rId5" Type="http://schemas.openxmlformats.org/officeDocument/2006/relationships/slideLayout" Target="../slideLayouts/slideLayout1237.xml"/><Relationship Id="rId10" Type="http://schemas.openxmlformats.org/officeDocument/2006/relationships/slideLayout" Target="../slideLayouts/slideLayout1242.xml"/><Relationship Id="rId4" Type="http://schemas.openxmlformats.org/officeDocument/2006/relationships/slideLayout" Target="../slideLayouts/slideLayout1236.xml"/><Relationship Id="rId9" Type="http://schemas.openxmlformats.org/officeDocument/2006/relationships/slideLayout" Target="../slideLayouts/slideLayout1241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1.xml"/><Relationship Id="rId3" Type="http://schemas.openxmlformats.org/officeDocument/2006/relationships/slideLayout" Target="../slideLayouts/slideLayout1246.xml"/><Relationship Id="rId7" Type="http://schemas.openxmlformats.org/officeDocument/2006/relationships/slideLayout" Target="../slideLayouts/slideLayout1250.xml"/><Relationship Id="rId12" Type="http://schemas.openxmlformats.org/officeDocument/2006/relationships/theme" Target="../theme/theme114.xml"/><Relationship Id="rId2" Type="http://schemas.openxmlformats.org/officeDocument/2006/relationships/slideLayout" Target="../slideLayouts/slideLayout1245.xml"/><Relationship Id="rId1" Type="http://schemas.openxmlformats.org/officeDocument/2006/relationships/slideLayout" Target="../slideLayouts/slideLayout1244.xml"/><Relationship Id="rId6" Type="http://schemas.openxmlformats.org/officeDocument/2006/relationships/slideLayout" Target="../slideLayouts/slideLayout1249.xml"/><Relationship Id="rId11" Type="http://schemas.openxmlformats.org/officeDocument/2006/relationships/slideLayout" Target="../slideLayouts/slideLayout1254.xml"/><Relationship Id="rId5" Type="http://schemas.openxmlformats.org/officeDocument/2006/relationships/slideLayout" Target="../slideLayouts/slideLayout1248.xml"/><Relationship Id="rId10" Type="http://schemas.openxmlformats.org/officeDocument/2006/relationships/slideLayout" Target="../slideLayouts/slideLayout1253.xml"/><Relationship Id="rId4" Type="http://schemas.openxmlformats.org/officeDocument/2006/relationships/slideLayout" Target="../slideLayouts/slideLayout1247.xml"/><Relationship Id="rId9" Type="http://schemas.openxmlformats.org/officeDocument/2006/relationships/slideLayout" Target="../slideLayouts/slideLayout1252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2.xml"/><Relationship Id="rId3" Type="http://schemas.openxmlformats.org/officeDocument/2006/relationships/slideLayout" Target="../slideLayouts/slideLayout1257.xml"/><Relationship Id="rId7" Type="http://schemas.openxmlformats.org/officeDocument/2006/relationships/slideLayout" Target="../slideLayouts/slideLayout1261.xml"/><Relationship Id="rId12" Type="http://schemas.openxmlformats.org/officeDocument/2006/relationships/theme" Target="../theme/theme115.xml"/><Relationship Id="rId2" Type="http://schemas.openxmlformats.org/officeDocument/2006/relationships/slideLayout" Target="../slideLayouts/slideLayout1256.xml"/><Relationship Id="rId1" Type="http://schemas.openxmlformats.org/officeDocument/2006/relationships/slideLayout" Target="../slideLayouts/slideLayout1255.xml"/><Relationship Id="rId6" Type="http://schemas.openxmlformats.org/officeDocument/2006/relationships/slideLayout" Target="../slideLayouts/slideLayout1260.xml"/><Relationship Id="rId11" Type="http://schemas.openxmlformats.org/officeDocument/2006/relationships/slideLayout" Target="../slideLayouts/slideLayout1265.xml"/><Relationship Id="rId5" Type="http://schemas.openxmlformats.org/officeDocument/2006/relationships/slideLayout" Target="../slideLayouts/slideLayout1259.xml"/><Relationship Id="rId10" Type="http://schemas.openxmlformats.org/officeDocument/2006/relationships/slideLayout" Target="../slideLayouts/slideLayout1264.xml"/><Relationship Id="rId4" Type="http://schemas.openxmlformats.org/officeDocument/2006/relationships/slideLayout" Target="../slideLayouts/slideLayout1258.xml"/><Relationship Id="rId9" Type="http://schemas.openxmlformats.org/officeDocument/2006/relationships/slideLayout" Target="../slideLayouts/slideLayout1263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68.xml"/><Relationship Id="rId7" Type="http://schemas.openxmlformats.org/officeDocument/2006/relationships/slideLayout" Target="../slideLayouts/slideLayout1272.xml"/><Relationship Id="rId12" Type="http://schemas.openxmlformats.org/officeDocument/2006/relationships/theme" Target="../theme/theme116.xml"/><Relationship Id="rId2" Type="http://schemas.openxmlformats.org/officeDocument/2006/relationships/slideLayout" Target="../slideLayouts/slideLayout1267.xml"/><Relationship Id="rId1" Type="http://schemas.openxmlformats.org/officeDocument/2006/relationships/slideLayout" Target="../slideLayouts/slideLayout1266.xml"/><Relationship Id="rId6" Type="http://schemas.openxmlformats.org/officeDocument/2006/relationships/slideLayout" Target="../slideLayouts/slideLayout1271.xml"/><Relationship Id="rId11" Type="http://schemas.openxmlformats.org/officeDocument/2006/relationships/slideLayout" Target="../slideLayouts/slideLayout1276.xml"/><Relationship Id="rId5" Type="http://schemas.openxmlformats.org/officeDocument/2006/relationships/slideLayout" Target="../slideLayouts/slideLayout1270.xml"/><Relationship Id="rId10" Type="http://schemas.openxmlformats.org/officeDocument/2006/relationships/slideLayout" Target="../slideLayouts/slideLayout1275.xml"/><Relationship Id="rId4" Type="http://schemas.openxmlformats.org/officeDocument/2006/relationships/slideLayout" Target="../slideLayouts/slideLayout1269.xml"/><Relationship Id="rId9" Type="http://schemas.openxmlformats.org/officeDocument/2006/relationships/slideLayout" Target="../slideLayouts/slideLayout1274.xml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4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79.xml"/><Relationship Id="rId7" Type="http://schemas.openxmlformats.org/officeDocument/2006/relationships/slideLayout" Target="../slideLayouts/slideLayout1283.xml"/><Relationship Id="rId12" Type="http://schemas.openxmlformats.org/officeDocument/2006/relationships/theme" Target="../theme/theme117.xml"/><Relationship Id="rId2" Type="http://schemas.openxmlformats.org/officeDocument/2006/relationships/slideLayout" Target="../slideLayouts/slideLayout1278.xml"/><Relationship Id="rId1" Type="http://schemas.openxmlformats.org/officeDocument/2006/relationships/slideLayout" Target="../slideLayouts/slideLayout1277.xml"/><Relationship Id="rId6" Type="http://schemas.openxmlformats.org/officeDocument/2006/relationships/slideLayout" Target="../slideLayouts/slideLayout1282.xml"/><Relationship Id="rId11" Type="http://schemas.openxmlformats.org/officeDocument/2006/relationships/slideLayout" Target="../slideLayouts/slideLayout1287.xml"/><Relationship Id="rId5" Type="http://schemas.openxmlformats.org/officeDocument/2006/relationships/slideLayout" Target="../slideLayouts/slideLayout1281.xml"/><Relationship Id="rId10" Type="http://schemas.openxmlformats.org/officeDocument/2006/relationships/slideLayout" Target="../slideLayouts/slideLayout1286.xml"/><Relationship Id="rId4" Type="http://schemas.openxmlformats.org/officeDocument/2006/relationships/slideLayout" Target="../slideLayouts/slideLayout1280.xml"/><Relationship Id="rId9" Type="http://schemas.openxmlformats.org/officeDocument/2006/relationships/slideLayout" Target="../slideLayouts/slideLayout1285.xml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5.xml"/><Relationship Id="rId3" Type="http://schemas.openxmlformats.org/officeDocument/2006/relationships/slideLayout" Target="../slideLayouts/slideLayout1290.xml"/><Relationship Id="rId7" Type="http://schemas.openxmlformats.org/officeDocument/2006/relationships/slideLayout" Target="../slideLayouts/slideLayout1294.xml"/><Relationship Id="rId12" Type="http://schemas.openxmlformats.org/officeDocument/2006/relationships/theme" Target="../theme/theme118.xml"/><Relationship Id="rId2" Type="http://schemas.openxmlformats.org/officeDocument/2006/relationships/slideLayout" Target="../slideLayouts/slideLayout1289.xml"/><Relationship Id="rId1" Type="http://schemas.openxmlformats.org/officeDocument/2006/relationships/slideLayout" Target="../slideLayouts/slideLayout1288.xml"/><Relationship Id="rId6" Type="http://schemas.openxmlformats.org/officeDocument/2006/relationships/slideLayout" Target="../slideLayouts/slideLayout1293.xml"/><Relationship Id="rId11" Type="http://schemas.openxmlformats.org/officeDocument/2006/relationships/slideLayout" Target="../slideLayouts/slideLayout1298.xml"/><Relationship Id="rId5" Type="http://schemas.openxmlformats.org/officeDocument/2006/relationships/slideLayout" Target="../slideLayouts/slideLayout1292.xml"/><Relationship Id="rId10" Type="http://schemas.openxmlformats.org/officeDocument/2006/relationships/slideLayout" Target="../slideLayouts/slideLayout1297.xml"/><Relationship Id="rId4" Type="http://schemas.openxmlformats.org/officeDocument/2006/relationships/slideLayout" Target="../slideLayouts/slideLayout1291.xml"/><Relationship Id="rId9" Type="http://schemas.openxmlformats.org/officeDocument/2006/relationships/slideLayout" Target="../slideLayouts/slideLayout1296.xml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01.xml"/><Relationship Id="rId7" Type="http://schemas.openxmlformats.org/officeDocument/2006/relationships/slideLayout" Target="../slideLayouts/slideLayout1305.xml"/><Relationship Id="rId12" Type="http://schemas.openxmlformats.org/officeDocument/2006/relationships/theme" Target="../theme/theme119.xml"/><Relationship Id="rId2" Type="http://schemas.openxmlformats.org/officeDocument/2006/relationships/slideLayout" Target="../slideLayouts/slideLayout1300.xml"/><Relationship Id="rId1" Type="http://schemas.openxmlformats.org/officeDocument/2006/relationships/slideLayout" Target="../slideLayouts/slideLayout1299.xml"/><Relationship Id="rId6" Type="http://schemas.openxmlformats.org/officeDocument/2006/relationships/slideLayout" Target="../slideLayouts/slideLayout1304.xml"/><Relationship Id="rId11" Type="http://schemas.openxmlformats.org/officeDocument/2006/relationships/slideLayout" Target="../slideLayouts/slideLayout1309.xml"/><Relationship Id="rId5" Type="http://schemas.openxmlformats.org/officeDocument/2006/relationships/slideLayout" Target="../slideLayouts/slideLayout1303.xml"/><Relationship Id="rId10" Type="http://schemas.openxmlformats.org/officeDocument/2006/relationships/slideLayout" Target="../slideLayouts/slideLayout1308.xml"/><Relationship Id="rId4" Type="http://schemas.openxmlformats.org/officeDocument/2006/relationships/slideLayout" Target="../slideLayouts/slideLayout1302.xml"/><Relationship Id="rId9" Type="http://schemas.openxmlformats.org/officeDocument/2006/relationships/slideLayout" Target="../slideLayouts/slideLayout13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12.xml"/><Relationship Id="rId7" Type="http://schemas.openxmlformats.org/officeDocument/2006/relationships/slideLayout" Target="../slideLayouts/slideLayout1316.xml"/><Relationship Id="rId12" Type="http://schemas.openxmlformats.org/officeDocument/2006/relationships/theme" Target="../theme/theme120.xml"/><Relationship Id="rId2" Type="http://schemas.openxmlformats.org/officeDocument/2006/relationships/slideLayout" Target="../slideLayouts/slideLayout1311.xml"/><Relationship Id="rId1" Type="http://schemas.openxmlformats.org/officeDocument/2006/relationships/slideLayout" Target="../slideLayouts/slideLayout1310.xml"/><Relationship Id="rId6" Type="http://schemas.openxmlformats.org/officeDocument/2006/relationships/slideLayout" Target="../slideLayouts/slideLayout1315.xml"/><Relationship Id="rId11" Type="http://schemas.openxmlformats.org/officeDocument/2006/relationships/slideLayout" Target="../slideLayouts/slideLayout1320.xml"/><Relationship Id="rId5" Type="http://schemas.openxmlformats.org/officeDocument/2006/relationships/slideLayout" Target="../slideLayouts/slideLayout1314.xml"/><Relationship Id="rId10" Type="http://schemas.openxmlformats.org/officeDocument/2006/relationships/slideLayout" Target="../slideLayouts/slideLayout1319.xml"/><Relationship Id="rId4" Type="http://schemas.openxmlformats.org/officeDocument/2006/relationships/slideLayout" Target="../slideLayouts/slideLayout1313.xml"/><Relationship Id="rId9" Type="http://schemas.openxmlformats.org/officeDocument/2006/relationships/slideLayout" Target="../slideLayouts/slideLayout1318.xml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8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23.xml"/><Relationship Id="rId7" Type="http://schemas.openxmlformats.org/officeDocument/2006/relationships/slideLayout" Target="../slideLayouts/slideLayout1327.xml"/><Relationship Id="rId12" Type="http://schemas.openxmlformats.org/officeDocument/2006/relationships/theme" Target="../theme/theme121.xml"/><Relationship Id="rId2" Type="http://schemas.openxmlformats.org/officeDocument/2006/relationships/slideLayout" Target="../slideLayouts/slideLayout1322.xml"/><Relationship Id="rId1" Type="http://schemas.openxmlformats.org/officeDocument/2006/relationships/slideLayout" Target="../slideLayouts/slideLayout1321.xml"/><Relationship Id="rId6" Type="http://schemas.openxmlformats.org/officeDocument/2006/relationships/slideLayout" Target="../slideLayouts/slideLayout1326.xml"/><Relationship Id="rId11" Type="http://schemas.openxmlformats.org/officeDocument/2006/relationships/slideLayout" Target="../slideLayouts/slideLayout1331.xml"/><Relationship Id="rId5" Type="http://schemas.openxmlformats.org/officeDocument/2006/relationships/slideLayout" Target="../slideLayouts/slideLayout1325.xml"/><Relationship Id="rId10" Type="http://schemas.openxmlformats.org/officeDocument/2006/relationships/slideLayout" Target="../slideLayouts/slideLayout1330.xml"/><Relationship Id="rId4" Type="http://schemas.openxmlformats.org/officeDocument/2006/relationships/slideLayout" Target="../slideLayouts/slideLayout1324.xml"/><Relationship Id="rId9" Type="http://schemas.openxmlformats.org/officeDocument/2006/relationships/slideLayout" Target="../slideLayouts/slideLayout1329.xml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9.xml"/><Relationship Id="rId3" Type="http://schemas.openxmlformats.org/officeDocument/2006/relationships/slideLayout" Target="../slideLayouts/slideLayout1334.xml"/><Relationship Id="rId7" Type="http://schemas.openxmlformats.org/officeDocument/2006/relationships/slideLayout" Target="../slideLayouts/slideLayout1338.xml"/><Relationship Id="rId12" Type="http://schemas.openxmlformats.org/officeDocument/2006/relationships/theme" Target="../theme/theme122.xml"/><Relationship Id="rId2" Type="http://schemas.openxmlformats.org/officeDocument/2006/relationships/slideLayout" Target="../slideLayouts/slideLayout1333.xml"/><Relationship Id="rId1" Type="http://schemas.openxmlformats.org/officeDocument/2006/relationships/slideLayout" Target="../slideLayouts/slideLayout1332.xml"/><Relationship Id="rId6" Type="http://schemas.openxmlformats.org/officeDocument/2006/relationships/slideLayout" Target="../slideLayouts/slideLayout1337.xml"/><Relationship Id="rId11" Type="http://schemas.openxmlformats.org/officeDocument/2006/relationships/slideLayout" Target="../slideLayouts/slideLayout1342.xml"/><Relationship Id="rId5" Type="http://schemas.openxmlformats.org/officeDocument/2006/relationships/slideLayout" Target="../slideLayouts/slideLayout1336.xml"/><Relationship Id="rId10" Type="http://schemas.openxmlformats.org/officeDocument/2006/relationships/slideLayout" Target="../slideLayouts/slideLayout1341.xml"/><Relationship Id="rId4" Type="http://schemas.openxmlformats.org/officeDocument/2006/relationships/slideLayout" Target="../slideLayouts/slideLayout1335.xml"/><Relationship Id="rId9" Type="http://schemas.openxmlformats.org/officeDocument/2006/relationships/slideLayout" Target="../slideLayouts/slideLayout1340.xml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0.xml"/><Relationship Id="rId3" Type="http://schemas.openxmlformats.org/officeDocument/2006/relationships/slideLayout" Target="../slideLayouts/slideLayout1345.xml"/><Relationship Id="rId7" Type="http://schemas.openxmlformats.org/officeDocument/2006/relationships/slideLayout" Target="../slideLayouts/slideLayout1349.xml"/><Relationship Id="rId12" Type="http://schemas.openxmlformats.org/officeDocument/2006/relationships/theme" Target="../theme/theme123.xml"/><Relationship Id="rId2" Type="http://schemas.openxmlformats.org/officeDocument/2006/relationships/slideLayout" Target="../slideLayouts/slideLayout1344.xml"/><Relationship Id="rId1" Type="http://schemas.openxmlformats.org/officeDocument/2006/relationships/slideLayout" Target="../slideLayouts/slideLayout1343.xml"/><Relationship Id="rId6" Type="http://schemas.openxmlformats.org/officeDocument/2006/relationships/slideLayout" Target="../slideLayouts/slideLayout1348.xml"/><Relationship Id="rId11" Type="http://schemas.openxmlformats.org/officeDocument/2006/relationships/slideLayout" Target="../slideLayouts/slideLayout1353.xml"/><Relationship Id="rId5" Type="http://schemas.openxmlformats.org/officeDocument/2006/relationships/slideLayout" Target="../slideLayouts/slideLayout1347.xml"/><Relationship Id="rId10" Type="http://schemas.openxmlformats.org/officeDocument/2006/relationships/slideLayout" Target="../slideLayouts/slideLayout1352.xml"/><Relationship Id="rId4" Type="http://schemas.openxmlformats.org/officeDocument/2006/relationships/slideLayout" Target="../slideLayouts/slideLayout1346.xml"/><Relationship Id="rId9" Type="http://schemas.openxmlformats.org/officeDocument/2006/relationships/slideLayout" Target="../slideLayouts/slideLayout1351.xml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56.xml"/><Relationship Id="rId7" Type="http://schemas.openxmlformats.org/officeDocument/2006/relationships/slideLayout" Target="../slideLayouts/slideLayout1360.xml"/><Relationship Id="rId12" Type="http://schemas.openxmlformats.org/officeDocument/2006/relationships/theme" Target="../theme/theme124.xml"/><Relationship Id="rId2" Type="http://schemas.openxmlformats.org/officeDocument/2006/relationships/slideLayout" Target="../slideLayouts/slideLayout1355.xml"/><Relationship Id="rId1" Type="http://schemas.openxmlformats.org/officeDocument/2006/relationships/slideLayout" Target="../slideLayouts/slideLayout1354.xml"/><Relationship Id="rId6" Type="http://schemas.openxmlformats.org/officeDocument/2006/relationships/slideLayout" Target="../slideLayouts/slideLayout1359.xml"/><Relationship Id="rId11" Type="http://schemas.openxmlformats.org/officeDocument/2006/relationships/slideLayout" Target="../slideLayouts/slideLayout1364.xml"/><Relationship Id="rId5" Type="http://schemas.openxmlformats.org/officeDocument/2006/relationships/slideLayout" Target="../slideLayouts/slideLayout1358.xml"/><Relationship Id="rId10" Type="http://schemas.openxmlformats.org/officeDocument/2006/relationships/slideLayout" Target="../slideLayouts/slideLayout1363.xml"/><Relationship Id="rId4" Type="http://schemas.openxmlformats.org/officeDocument/2006/relationships/slideLayout" Target="../slideLayouts/slideLayout1357.xml"/><Relationship Id="rId9" Type="http://schemas.openxmlformats.org/officeDocument/2006/relationships/slideLayout" Target="../slideLayouts/slideLayout1362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67.xml"/><Relationship Id="rId7" Type="http://schemas.openxmlformats.org/officeDocument/2006/relationships/slideLayout" Target="../slideLayouts/slideLayout1371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366.xml"/><Relationship Id="rId1" Type="http://schemas.openxmlformats.org/officeDocument/2006/relationships/slideLayout" Target="../slideLayouts/slideLayout1365.xml"/><Relationship Id="rId6" Type="http://schemas.openxmlformats.org/officeDocument/2006/relationships/slideLayout" Target="../slideLayouts/slideLayout1370.xml"/><Relationship Id="rId11" Type="http://schemas.openxmlformats.org/officeDocument/2006/relationships/slideLayout" Target="../slideLayouts/slideLayout1375.xml"/><Relationship Id="rId5" Type="http://schemas.openxmlformats.org/officeDocument/2006/relationships/slideLayout" Target="../slideLayouts/slideLayout1369.xml"/><Relationship Id="rId10" Type="http://schemas.openxmlformats.org/officeDocument/2006/relationships/slideLayout" Target="../slideLayouts/slideLayout1374.xml"/><Relationship Id="rId4" Type="http://schemas.openxmlformats.org/officeDocument/2006/relationships/slideLayout" Target="../slideLayouts/slideLayout1368.xml"/><Relationship Id="rId9" Type="http://schemas.openxmlformats.org/officeDocument/2006/relationships/slideLayout" Target="../slideLayouts/slideLayout1373.xml"/></Relationships>
</file>

<file path=ppt/slideMasters/_rels/slideMaster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78.xml"/><Relationship Id="rId7" Type="http://schemas.openxmlformats.org/officeDocument/2006/relationships/slideLayout" Target="../slideLayouts/slideLayout1382.xml"/><Relationship Id="rId12" Type="http://schemas.openxmlformats.org/officeDocument/2006/relationships/theme" Target="../theme/theme126.xml"/><Relationship Id="rId2" Type="http://schemas.openxmlformats.org/officeDocument/2006/relationships/slideLayout" Target="../slideLayouts/slideLayout1377.xml"/><Relationship Id="rId1" Type="http://schemas.openxmlformats.org/officeDocument/2006/relationships/slideLayout" Target="../slideLayouts/slideLayout1376.xml"/><Relationship Id="rId6" Type="http://schemas.openxmlformats.org/officeDocument/2006/relationships/slideLayout" Target="../slideLayouts/slideLayout1381.xml"/><Relationship Id="rId11" Type="http://schemas.openxmlformats.org/officeDocument/2006/relationships/slideLayout" Target="../slideLayouts/slideLayout1386.xml"/><Relationship Id="rId5" Type="http://schemas.openxmlformats.org/officeDocument/2006/relationships/slideLayout" Target="../slideLayouts/slideLayout1380.xml"/><Relationship Id="rId10" Type="http://schemas.openxmlformats.org/officeDocument/2006/relationships/slideLayout" Target="../slideLayouts/slideLayout1385.xml"/><Relationship Id="rId4" Type="http://schemas.openxmlformats.org/officeDocument/2006/relationships/slideLayout" Target="../slideLayouts/slideLayout1379.xml"/><Relationship Id="rId9" Type="http://schemas.openxmlformats.org/officeDocument/2006/relationships/slideLayout" Target="../slideLayouts/slideLayout1384.xml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4.xml"/><Relationship Id="rId3" Type="http://schemas.openxmlformats.org/officeDocument/2006/relationships/slideLayout" Target="../slideLayouts/slideLayout1389.xml"/><Relationship Id="rId7" Type="http://schemas.openxmlformats.org/officeDocument/2006/relationships/slideLayout" Target="../slideLayouts/slideLayout1393.xml"/><Relationship Id="rId12" Type="http://schemas.openxmlformats.org/officeDocument/2006/relationships/theme" Target="../theme/theme127.xml"/><Relationship Id="rId2" Type="http://schemas.openxmlformats.org/officeDocument/2006/relationships/slideLayout" Target="../slideLayouts/slideLayout1388.xml"/><Relationship Id="rId1" Type="http://schemas.openxmlformats.org/officeDocument/2006/relationships/slideLayout" Target="../slideLayouts/slideLayout1387.xml"/><Relationship Id="rId6" Type="http://schemas.openxmlformats.org/officeDocument/2006/relationships/slideLayout" Target="../slideLayouts/slideLayout1392.xml"/><Relationship Id="rId11" Type="http://schemas.openxmlformats.org/officeDocument/2006/relationships/slideLayout" Target="../slideLayouts/slideLayout1397.xml"/><Relationship Id="rId5" Type="http://schemas.openxmlformats.org/officeDocument/2006/relationships/slideLayout" Target="../slideLayouts/slideLayout1391.xml"/><Relationship Id="rId10" Type="http://schemas.openxmlformats.org/officeDocument/2006/relationships/slideLayout" Target="../slideLayouts/slideLayout1396.xml"/><Relationship Id="rId4" Type="http://schemas.openxmlformats.org/officeDocument/2006/relationships/slideLayout" Target="../slideLayouts/slideLayout1390.xml"/><Relationship Id="rId9" Type="http://schemas.openxmlformats.org/officeDocument/2006/relationships/slideLayout" Target="../slideLayouts/slideLayout1395.xml"/></Relationships>
</file>

<file path=ppt/slideMasters/_rels/slideMaster1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5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00.xml"/><Relationship Id="rId7" Type="http://schemas.openxmlformats.org/officeDocument/2006/relationships/slideLayout" Target="../slideLayouts/slideLayout1404.xml"/><Relationship Id="rId12" Type="http://schemas.openxmlformats.org/officeDocument/2006/relationships/theme" Target="../theme/theme128.xml"/><Relationship Id="rId2" Type="http://schemas.openxmlformats.org/officeDocument/2006/relationships/slideLayout" Target="../slideLayouts/slideLayout1399.xml"/><Relationship Id="rId1" Type="http://schemas.openxmlformats.org/officeDocument/2006/relationships/slideLayout" Target="../slideLayouts/slideLayout1398.xml"/><Relationship Id="rId6" Type="http://schemas.openxmlformats.org/officeDocument/2006/relationships/slideLayout" Target="../slideLayouts/slideLayout1403.xml"/><Relationship Id="rId11" Type="http://schemas.openxmlformats.org/officeDocument/2006/relationships/slideLayout" Target="../slideLayouts/slideLayout1408.xml"/><Relationship Id="rId5" Type="http://schemas.openxmlformats.org/officeDocument/2006/relationships/slideLayout" Target="../slideLayouts/slideLayout1402.xml"/><Relationship Id="rId10" Type="http://schemas.openxmlformats.org/officeDocument/2006/relationships/slideLayout" Target="../slideLayouts/slideLayout1407.xml"/><Relationship Id="rId4" Type="http://schemas.openxmlformats.org/officeDocument/2006/relationships/slideLayout" Target="../slideLayouts/slideLayout1401.xml"/><Relationship Id="rId9" Type="http://schemas.openxmlformats.org/officeDocument/2006/relationships/slideLayout" Target="../slideLayouts/slideLayout1406.xml"/><Relationship Id="rId14" Type="http://schemas.openxmlformats.org/officeDocument/2006/relationships/image" Target="../media/image15.png"/></Relationships>
</file>

<file path=ppt/slideMasters/_rels/slideMaster1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11.xml"/><Relationship Id="rId7" Type="http://schemas.openxmlformats.org/officeDocument/2006/relationships/slideLayout" Target="../slideLayouts/slideLayout1415.xml"/><Relationship Id="rId12" Type="http://schemas.openxmlformats.org/officeDocument/2006/relationships/theme" Target="../theme/theme129.xml"/><Relationship Id="rId2" Type="http://schemas.openxmlformats.org/officeDocument/2006/relationships/slideLayout" Target="../slideLayouts/slideLayout1410.xml"/><Relationship Id="rId1" Type="http://schemas.openxmlformats.org/officeDocument/2006/relationships/slideLayout" Target="../slideLayouts/slideLayout1409.xml"/><Relationship Id="rId6" Type="http://schemas.openxmlformats.org/officeDocument/2006/relationships/slideLayout" Target="../slideLayouts/slideLayout1414.xml"/><Relationship Id="rId11" Type="http://schemas.openxmlformats.org/officeDocument/2006/relationships/slideLayout" Target="../slideLayouts/slideLayout1419.xml"/><Relationship Id="rId5" Type="http://schemas.openxmlformats.org/officeDocument/2006/relationships/slideLayout" Target="../slideLayouts/slideLayout1413.xml"/><Relationship Id="rId10" Type="http://schemas.openxmlformats.org/officeDocument/2006/relationships/slideLayout" Target="../slideLayouts/slideLayout1418.xml"/><Relationship Id="rId4" Type="http://schemas.openxmlformats.org/officeDocument/2006/relationships/slideLayout" Target="../slideLayouts/slideLayout1412.xml"/><Relationship Id="rId9" Type="http://schemas.openxmlformats.org/officeDocument/2006/relationships/slideLayout" Target="../slideLayouts/slideLayout1417.xml"/><Relationship Id="rId14" Type="http://schemas.openxmlformats.org/officeDocument/2006/relationships/image" Target="../media/image1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7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22.xml"/><Relationship Id="rId7" Type="http://schemas.openxmlformats.org/officeDocument/2006/relationships/slideLayout" Target="../slideLayouts/slideLayout1426.xml"/><Relationship Id="rId12" Type="http://schemas.openxmlformats.org/officeDocument/2006/relationships/theme" Target="../theme/theme130.xml"/><Relationship Id="rId2" Type="http://schemas.openxmlformats.org/officeDocument/2006/relationships/slideLayout" Target="../slideLayouts/slideLayout1421.xml"/><Relationship Id="rId1" Type="http://schemas.openxmlformats.org/officeDocument/2006/relationships/slideLayout" Target="../slideLayouts/slideLayout1420.xml"/><Relationship Id="rId6" Type="http://schemas.openxmlformats.org/officeDocument/2006/relationships/slideLayout" Target="../slideLayouts/slideLayout1425.xml"/><Relationship Id="rId11" Type="http://schemas.openxmlformats.org/officeDocument/2006/relationships/slideLayout" Target="../slideLayouts/slideLayout1430.xml"/><Relationship Id="rId5" Type="http://schemas.openxmlformats.org/officeDocument/2006/relationships/slideLayout" Target="../slideLayouts/slideLayout1424.xml"/><Relationship Id="rId10" Type="http://schemas.openxmlformats.org/officeDocument/2006/relationships/slideLayout" Target="../slideLayouts/slideLayout1429.xml"/><Relationship Id="rId4" Type="http://schemas.openxmlformats.org/officeDocument/2006/relationships/slideLayout" Target="../slideLayouts/slideLayout1423.xml"/><Relationship Id="rId9" Type="http://schemas.openxmlformats.org/officeDocument/2006/relationships/slideLayout" Target="../slideLayouts/slideLayout1428.xml"/><Relationship Id="rId14" Type="http://schemas.openxmlformats.org/officeDocument/2006/relationships/image" Target="../media/image15.png"/></Relationships>
</file>

<file path=ppt/slideMasters/_rels/slideMaster1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33.xml"/><Relationship Id="rId7" Type="http://schemas.openxmlformats.org/officeDocument/2006/relationships/slideLayout" Target="../slideLayouts/slideLayout1437.xml"/><Relationship Id="rId12" Type="http://schemas.openxmlformats.org/officeDocument/2006/relationships/theme" Target="../theme/theme131.xml"/><Relationship Id="rId2" Type="http://schemas.openxmlformats.org/officeDocument/2006/relationships/slideLayout" Target="../slideLayouts/slideLayout1432.xml"/><Relationship Id="rId1" Type="http://schemas.openxmlformats.org/officeDocument/2006/relationships/slideLayout" Target="../slideLayouts/slideLayout1431.xml"/><Relationship Id="rId6" Type="http://schemas.openxmlformats.org/officeDocument/2006/relationships/slideLayout" Target="../slideLayouts/slideLayout1436.xml"/><Relationship Id="rId11" Type="http://schemas.openxmlformats.org/officeDocument/2006/relationships/slideLayout" Target="../slideLayouts/slideLayout1441.xml"/><Relationship Id="rId5" Type="http://schemas.openxmlformats.org/officeDocument/2006/relationships/slideLayout" Target="../slideLayouts/slideLayout1435.xml"/><Relationship Id="rId10" Type="http://schemas.openxmlformats.org/officeDocument/2006/relationships/slideLayout" Target="../slideLayouts/slideLayout1440.xml"/><Relationship Id="rId4" Type="http://schemas.openxmlformats.org/officeDocument/2006/relationships/slideLayout" Target="../slideLayouts/slideLayout1434.xml"/><Relationship Id="rId9" Type="http://schemas.openxmlformats.org/officeDocument/2006/relationships/slideLayout" Target="../slideLayouts/slideLayout1439.xml"/></Relationships>
</file>

<file path=ppt/slideMasters/_rels/slideMaster1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9.xml"/><Relationship Id="rId3" Type="http://schemas.openxmlformats.org/officeDocument/2006/relationships/slideLayout" Target="../slideLayouts/slideLayout1444.xml"/><Relationship Id="rId7" Type="http://schemas.openxmlformats.org/officeDocument/2006/relationships/slideLayout" Target="../slideLayouts/slideLayout1448.xml"/><Relationship Id="rId12" Type="http://schemas.openxmlformats.org/officeDocument/2006/relationships/theme" Target="../theme/theme132.xml"/><Relationship Id="rId2" Type="http://schemas.openxmlformats.org/officeDocument/2006/relationships/slideLayout" Target="../slideLayouts/slideLayout1443.xml"/><Relationship Id="rId1" Type="http://schemas.openxmlformats.org/officeDocument/2006/relationships/slideLayout" Target="../slideLayouts/slideLayout1442.xml"/><Relationship Id="rId6" Type="http://schemas.openxmlformats.org/officeDocument/2006/relationships/slideLayout" Target="../slideLayouts/slideLayout1447.xml"/><Relationship Id="rId11" Type="http://schemas.openxmlformats.org/officeDocument/2006/relationships/slideLayout" Target="../slideLayouts/slideLayout1452.xml"/><Relationship Id="rId5" Type="http://schemas.openxmlformats.org/officeDocument/2006/relationships/slideLayout" Target="../slideLayouts/slideLayout1446.xml"/><Relationship Id="rId10" Type="http://schemas.openxmlformats.org/officeDocument/2006/relationships/slideLayout" Target="../slideLayouts/slideLayout1451.xml"/><Relationship Id="rId4" Type="http://schemas.openxmlformats.org/officeDocument/2006/relationships/slideLayout" Target="../slideLayouts/slideLayout1445.xml"/><Relationship Id="rId9" Type="http://schemas.openxmlformats.org/officeDocument/2006/relationships/slideLayout" Target="../slideLayouts/slideLayout1450.xml"/></Relationships>
</file>

<file path=ppt/slideMasters/_rels/slideMaster1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0.xml"/><Relationship Id="rId3" Type="http://schemas.openxmlformats.org/officeDocument/2006/relationships/slideLayout" Target="../slideLayouts/slideLayout1455.xml"/><Relationship Id="rId7" Type="http://schemas.openxmlformats.org/officeDocument/2006/relationships/slideLayout" Target="../slideLayouts/slideLayout1459.xml"/><Relationship Id="rId12" Type="http://schemas.openxmlformats.org/officeDocument/2006/relationships/theme" Target="../theme/theme133.xml"/><Relationship Id="rId2" Type="http://schemas.openxmlformats.org/officeDocument/2006/relationships/slideLayout" Target="../slideLayouts/slideLayout1454.xml"/><Relationship Id="rId1" Type="http://schemas.openxmlformats.org/officeDocument/2006/relationships/slideLayout" Target="../slideLayouts/slideLayout1453.xml"/><Relationship Id="rId6" Type="http://schemas.openxmlformats.org/officeDocument/2006/relationships/slideLayout" Target="../slideLayouts/slideLayout1458.xml"/><Relationship Id="rId11" Type="http://schemas.openxmlformats.org/officeDocument/2006/relationships/slideLayout" Target="../slideLayouts/slideLayout1463.xml"/><Relationship Id="rId5" Type="http://schemas.openxmlformats.org/officeDocument/2006/relationships/slideLayout" Target="../slideLayouts/slideLayout1457.xml"/><Relationship Id="rId10" Type="http://schemas.openxmlformats.org/officeDocument/2006/relationships/slideLayout" Target="../slideLayouts/slideLayout1462.xml"/><Relationship Id="rId4" Type="http://schemas.openxmlformats.org/officeDocument/2006/relationships/slideLayout" Target="../slideLayouts/slideLayout1456.xml"/><Relationship Id="rId9" Type="http://schemas.openxmlformats.org/officeDocument/2006/relationships/slideLayout" Target="../slideLayouts/slideLayout1461.xml"/></Relationships>
</file>

<file path=ppt/slideMasters/_rels/slideMaster1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466.xml"/><Relationship Id="rId7" Type="http://schemas.openxmlformats.org/officeDocument/2006/relationships/slideLayout" Target="../slideLayouts/slideLayout1470.xml"/><Relationship Id="rId12" Type="http://schemas.openxmlformats.org/officeDocument/2006/relationships/theme" Target="../theme/theme134.xml"/><Relationship Id="rId2" Type="http://schemas.openxmlformats.org/officeDocument/2006/relationships/slideLayout" Target="../slideLayouts/slideLayout1465.xml"/><Relationship Id="rId1" Type="http://schemas.openxmlformats.org/officeDocument/2006/relationships/slideLayout" Target="../slideLayouts/slideLayout1464.xml"/><Relationship Id="rId6" Type="http://schemas.openxmlformats.org/officeDocument/2006/relationships/slideLayout" Target="../slideLayouts/slideLayout1469.xml"/><Relationship Id="rId11" Type="http://schemas.openxmlformats.org/officeDocument/2006/relationships/slideLayout" Target="../slideLayouts/slideLayout1474.xml"/><Relationship Id="rId5" Type="http://schemas.openxmlformats.org/officeDocument/2006/relationships/slideLayout" Target="../slideLayouts/slideLayout1468.xml"/><Relationship Id="rId10" Type="http://schemas.openxmlformats.org/officeDocument/2006/relationships/slideLayout" Target="../slideLayouts/slideLayout1473.xml"/><Relationship Id="rId4" Type="http://schemas.openxmlformats.org/officeDocument/2006/relationships/slideLayout" Target="../slideLayouts/slideLayout1467.xml"/><Relationship Id="rId9" Type="http://schemas.openxmlformats.org/officeDocument/2006/relationships/slideLayout" Target="../slideLayouts/slideLayout1472.xml"/></Relationships>
</file>

<file path=ppt/slideMasters/_rels/slideMaster1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2.xml"/><Relationship Id="rId3" Type="http://schemas.openxmlformats.org/officeDocument/2006/relationships/slideLayout" Target="../slideLayouts/slideLayout1477.xml"/><Relationship Id="rId7" Type="http://schemas.openxmlformats.org/officeDocument/2006/relationships/slideLayout" Target="../slideLayouts/slideLayout1481.xml"/><Relationship Id="rId12" Type="http://schemas.openxmlformats.org/officeDocument/2006/relationships/theme" Target="../theme/theme135.xml"/><Relationship Id="rId2" Type="http://schemas.openxmlformats.org/officeDocument/2006/relationships/slideLayout" Target="../slideLayouts/slideLayout1476.xml"/><Relationship Id="rId1" Type="http://schemas.openxmlformats.org/officeDocument/2006/relationships/slideLayout" Target="../slideLayouts/slideLayout1475.xml"/><Relationship Id="rId6" Type="http://schemas.openxmlformats.org/officeDocument/2006/relationships/slideLayout" Target="../slideLayouts/slideLayout1480.xml"/><Relationship Id="rId11" Type="http://schemas.openxmlformats.org/officeDocument/2006/relationships/slideLayout" Target="../slideLayouts/slideLayout1485.xml"/><Relationship Id="rId5" Type="http://schemas.openxmlformats.org/officeDocument/2006/relationships/slideLayout" Target="../slideLayouts/slideLayout1479.xml"/><Relationship Id="rId10" Type="http://schemas.openxmlformats.org/officeDocument/2006/relationships/slideLayout" Target="../slideLayouts/slideLayout1484.xml"/><Relationship Id="rId4" Type="http://schemas.openxmlformats.org/officeDocument/2006/relationships/slideLayout" Target="../slideLayouts/slideLayout1478.xml"/><Relationship Id="rId9" Type="http://schemas.openxmlformats.org/officeDocument/2006/relationships/slideLayout" Target="../slideLayouts/slideLayout1483.xml"/></Relationships>
</file>

<file path=ppt/slideMasters/_rels/slideMaster1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88.xml"/><Relationship Id="rId7" Type="http://schemas.openxmlformats.org/officeDocument/2006/relationships/slideLayout" Target="../slideLayouts/slideLayout1492.xml"/><Relationship Id="rId12" Type="http://schemas.openxmlformats.org/officeDocument/2006/relationships/theme" Target="../theme/theme136.xml"/><Relationship Id="rId2" Type="http://schemas.openxmlformats.org/officeDocument/2006/relationships/slideLayout" Target="../slideLayouts/slideLayout1487.xml"/><Relationship Id="rId1" Type="http://schemas.openxmlformats.org/officeDocument/2006/relationships/slideLayout" Target="../slideLayouts/slideLayout1486.xml"/><Relationship Id="rId6" Type="http://schemas.openxmlformats.org/officeDocument/2006/relationships/slideLayout" Target="../slideLayouts/slideLayout1491.xml"/><Relationship Id="rId11" Type="http://schemas.openxmlformats.org/officeDocument/2006/relationships/slideLayout" Target="../slideLayouts/slideLayout1496.xml"/><Relationship Id="rId5" Type="http://schemas.openxmlformats.org/officeDocument/2006/relationships/slideLayout" Target="../slideLayouts/slideLayout1490.xml"/><Relationship Id="rId10" Type="http://schemas.openxmlformats.org/officeDocument/2006/relationships/slideLayout" Target="../slideLayouts/slideLayout1495.xml"/><Relationship Id="rId4" Type="http://schemas.openxmlformats.org/officeDocument/2006/relationships/slideLayout" Target="../slideLayouts/slideLayout1489.xml"/><Relationship Id="rId9" Type="http://schemas.openxmlformats.org/officeDocument/2006/relationships/slideLayout" Target="../slideLayouts/slideLayout1494.xml"/><Relationship Id="rId14" Type="http://schemas.openxmlformats.org/officeDocument/2006/relationships/image" Target="../media/image15.png"/></Relationships>
</file>

<file path=ppt/slideMasters/_rels/slideMaster1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99.xml"/><Relationship Id="rId7" Type="http://schemas.openxmlformats.org/officeDocument/2006/relationships/slideLayout" Target="../slideLayouts/slideLayout1503.xml"/><Relationship Id="rId12" Type="http://schemas.openxmlformats.org/officeDocument/2006/relationships/theme" Target="../theme/theme137.xml"/><Relationship Id="rId2" Type="http://schemas.openxmlformats.org/officeDocument/2006/relationships/slideLayout" Target="../slideLayouts/slideLayout1498.xml"/><Relationship Id="rId1" Type="http://schemas.openxmlformats.org/officeDocument/2006/relationships/slideLayout" Target="../slideLayouts/slideLayout1497.xml"/><Relationship Id="rId6" Type="http://schemas.openxmlformats.org/officeDocument/2006/relationships/slideLayout" Target="../slideLayouts/slideLayout1502.xml"/><Relationship Id="rId11" Type="http://schemas.openxmlformats.org/officeDocument/2006/relationships/slideLayout" Target="../slideLayouts/slideLayout1507.xml"/><Relationship Id="rId5" Type="http://schemas.openxmlformats.org/officeDocument/2006/relationships/slideLayout" Target="../slideLayouts/slideLayout1501.xml"/><Relationship Id="rId10" Type="http://schemas.openxmlformats.org/officeDocument/2006/relationships/slideLayout" Target="../slideLayouts/slideLayout1506.xml"/><Relationship Id="rId4" Type="http://schemas.openxmlformats.org/officeDocument/2006/relationships/slideLayout" Target="../slideLayouts/slideLayout1500.xml"/><Relationship Id="rId9" Type="http://schemas.openxmlformats.org/officeDocument/2006/relationships/slideLayout" Target="../slideLayouts/slideLayout1505.xml"/><Relationship Id="rId14" Type="http://schemas.openxmlformats.org/officeDocument/2006/relationships/image" Target="../media/image15.png"/></Relationships>
</file>

<file path=ppt/slideMasters/_rels/slideMaster1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5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510.xml"/><Relationship Id="rId7" Type="http://schemas.openxmlformats.org/officeDocument/2006/relationships/slideLayout" Target="../slideLayouts/slideLayout1514.xml"/><Relationship Id="rId12" Type="http://schemas.openxmlformats.org/officeDocument/2006/relationships/theme" Target="../theme/theme138.xml"/><Relationship Id="rId2" Type="http://schemas.openxmlformats.org/officeDocument/2006/relationships/slideLayout" Target="../slideLayouts/slideLayout1509.xml"/><Relationship Id="rId1" Type="http://schemas.openxmlformats.org/officeDocument/2006/relationships/slideLayout" Target="../slideLayouts/slideLayout1508.xml"/><Relationship Id="rId6" Type="http://schemas.openxmlformats.org/officeDocument/2006/relationships/slideLayout" Target="../slideLayouts/slideLayout1513.xml"/><Relationship Id="rId11" Type="http://schemas.openxmlformats.org/officeDocument/2006/relationships/slideLayout" Target="../slideLayouts/slideLayout1518.xml"/><Relationship Id="rId5" Type="http://schemas.openxmlformats.org/officeDocument/2006/relationships/slideLayout" Target="../slideLayouts/slideLayout1512.xml"/><Relationship Id="rId10" Type="http://schemas.openxmlformats.org/officeDocument/2006/relationships/slideLayout" Target="../slideLayouts/slideLayout1517.xml"/><Relationship Id="rId4" Type="http://schemas.openxmlformats.org/officeDocument/2006/relationships/slideLayout" Target="../slideLayouts/slideLayout1511.xml"/><Relationship Id="rId9" Type="http://schemas.openxmlformats.org/officeDocument/2006/relationships/slideLayout" Target="../slideLayouts/slideLayout1516.xml"/></Relationships>
</file>

<file path=ppt/slideMasters/_rels/slideMaster1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521.xml"/><Relationship Id="rId7" Type="http://schemas.openxmlformats.org/officeDocument/2006/relationships/slideLayout" Target="../slideLayouts/slideLayout1525.xml"/><Relationship Id="rId12" Type="http://schemas.openxmlformats.org/officeDocument/2006/relationships/theme" Target="../theme/theme139.xml"/><Relationship Id="rId2" Type="http://schemas.openxmlformats.org/officeDocument/2006/relationships/slideLayout" Target="../slideLayouts/slideLayout1520.xml"/><Relationship Id="rId1" Type="http://schemas.openxmlformats.org/officeDocument/2006/relationships/slideLayout" Target="../slideLayouts/slideLayout1519.xml"/><Relationship Id="rId6" Type="http://schemas.openxmlformats.org/officeDocument/2006/relationships/slideLayout" Target="../slideLayouts/slideLayout1524.xml"/><Relationship Id="rId11" Type="http://schemas.openxmlformats.org/officeDocument/2006/relationships/slideLayout" Target="../slideLayouts/slideLayout1529.xml"/><Relationship Id="rId5" Type="http://schemas.openxmlformats.org/officeDocument/2006/relationships/slideLayout" Target="../slideLayouts/slideLayout1523.xml"/><Relationship Id="rId10" Type="http://schemas.openxmlformats.org/officeDocument/2006/relationships/slideLayout" Target="../slideLayouts/slideLayout1528.xml"/><Relationship Id="rId4" Type="http://schemas.openxmlformats.org/officeDocument/2006/relationships/slideLayout" Target="../slideLayouts/slideLayout1522.xml"/><Relationship Id="rId9" Type="http://schemas.openxmlformats.org/officeDocument/2006/relationships/slideLayout" Target="../slideLayouts/slideLayout15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7.xml"/><Relationship Id="rId3" Type="http://schemas.openxmlformats.org/officeDocument/2006/relationships/slideLayout" Target="../slideLayouts/slideLayout1532.xml"/><Relationship Id="rId7" Type="http://schemas.openxmlformats.org/officeDocument/2006/relationships/slideLayout" Target="../slideLayouts/slideLayout1536.xml"/><Relationship Id="rId12" Type="http://schemas.openxmlformats.org/officeDocument/2006/relationships/theme" Target="../theme/theme140.xml"/><Relationship Id="rId2" Type="http://schemas.openxmlformats.org/officeDocument/2006/relationships/slideLayout" Target="../slideLayouts/slideLayout1531.xml"/><Relationship Id="rId1" Type="http://schemas.openxmlformats.org/officeDocument/2006/relationships/slideLayout" Target="../slideLayouts/slideLayout1530.xml"/><Relationship Id="rId6" Type="http://schemas.openxmlformats.org/officeDocument/2006/relationships/slideLayout" Target="../slideLayouts/slideLayout1535.xml"/><Relationship Id="rId11" Type="http://schemas.openxmlformats.org/officeDocument/2006/relationships/slideLayout" Target="../slideLayouts/slideLayout1540.xml"/><Relationship Id="rId5" Type="http://schemas.openxmlformats.org/officeDocument/2006/relationships/slideLayout" Target="../slideLayouts/slideLayout1534.xml"/><Relationship Id="rId10" Type="http://schemas.openxmlformats.org/officeDocument/2006/relationships/slideLayout" Target="../slideLayouts/slideLayout1539.xml"/><Relationship Id="rId4" Type="http://schemas.openxmlformats.org/officeDocument/2006/relationships/slideLayout" Target="../slideLayouts/slideLayout1533.xml"/><Relationship Id="rId9" Type="http://schemas.openxmlformats.org/officeDocument/2006/relationships/slideLayout" Target="../slideLayouts/slideLayout1538.xml"/></Relationships>
</file>

<file path=ppt/slideMasters/_rels/slideMaster1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8.xml"/><Relationship Id="rId3" Type="http://schemas.openxmlformats.org/officeDocument/2006/relationships/slideLayout" Target="../slideLayouts/slideLayout1543.xml"/><Relationship Id="rId7" Type="http://schemas.openxmlformats.org/officeDocument/2006/relationships/slideLayout" Target="../slideLayouts/slideLayout1547.xml"/><Relationship Id="rId12" Type="http://schemas.openxmlformats.org/officeDocument/2006/relationships/theme" Target="../theme/theme141.xml"/><Relationship Id="rId2" Type="http://schemas.openxmlformats.org/officeDocument/2006/relationships/slideLayout" Target="../slideLayouts/slideLayout1542.xml"/><Relationship Id="rId1" Type="http://schemas.openxmlformats.org/officeDocument/2006/relationships/slideLayout" Target="../slideLayouts/slideLayout1541.xml"/><Relationship Id="rId6" Type="http://schemas.openxmlformats.org/officeDocument/2006/relationships/slideLayout" Target="../slideLayouts/slideLayout1546.xml"/><Relationship Id="rId11" Type="http://schemas.openxmlformats.org/officeDocument/2006/relationships/slideLayout" Target="../slideLayouts/slideLayout1551.xml"/><Relationship Id="rId5" Type="http://schemas.openxmlformats.org/officeDocument/2006/relationships/slideLayout" Target="../slideLayouts/slideLayout1545.xml"/><Relationship Id="rId10" Type="http://schemas.openxmlformats.org/officeDocument/2006/relationships/slideLayout" Target="../slideLayouts/slideLayout1550.xml"/><Relationship Id="rId4" Type="http://schemas.openxmlformats.org/officeDocument/2006/relationships/slideLayout" Target="../slideLayouts/slideLayout1544.xml"/><Relationship Id="rId9" Type="http://schemas.openxmlformats.org/officeDocument/2006/relationships/slideLayout" Target="../slideLayouts/slideLayout1549.xml"/></Relationships>
</file>

<file path=ppt/slideMasters/_rels/slideMaster1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9.xml"/><Relationship Id="rId3" Type="http://schemas.openxmlformats.org/officeDocument/2006/relationships/slideLayout" Target="../slideLayouts/slideLayout1554.xml"/><Relationship Id="rId7" Type="http://schemas.openxmlformats.org/officeDocument/2006/relationships/slideLayout" Target="../slideLayouts/slideLayout1558.xml"/><Relationship Id="rId12" Type="http://schemas.openxmlformats.org/officeDocument/2006/relationships/theme" Target="../theme/theme142.xml"/><Relationship Id="rId2" Type="http://schemas.openxmlformats.org/officeDocument/2006/relationships/slideLayout" Target="../slideLayouts/slideLayout1553.xml"/><Relationship Id="rId1" Type="http://schemas.openxmlformats.org/officeDocument/2006/relationships/slideLayout" Target="../slideLayouts/slideLayout1552.xml"/><Relationship Id="rId6" Type="http://schemas.openxmlformats.org/officeDocument/2006/relationships/slideLayout" Target="../slideLayouts/slideLayout1557.xml"/><Relationship Id="rId11" Type="http://schemas.openxmlformats.org/officeDocument/2006/relationships/slideLayout" Target="../slideLayouts/slideLayout1562.xml"/><Relationship Id="rId5" Type="http://schemas.openxmlformats.org/officeDocument/2006/relationships/slideLayout" Target="../slideLayouts/slideLayout1556.xml"/><Relationship Id="rId10" Type="http://schemas.openxmlformats.org/officeDocument/2006/relationships/slideLayout" Target="../slideLayouts/slideLayout1561.xml"/><Relationship Id="rId4" Type="http://schemas.openxmlformats.org/officeDocument/2006/relationships/slideLayout" Target="../slideLayouts/slideLayout1555.xml"/><Relationship Id="rId9" Type="http://schemas.openxmlformats.org/officeDocument/2006/relationships/slideLayout" Target="../slideLayouts/slideLayout1560.xml"/></Relationships>
</file>

<file path=ppt/slideMasters/_rels/slideMaster1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0.xml"/><Relationship Id="rId3" Type="http://schemas.openxmlformats.org/officeDocument/2006/relationships/slideLayout" Target="../slideLayouts/slideLayout1565.xml"/><Relationship Id="rId7" Type="http://schemas.openxmlformats.org/officeDocument/2006/relationships/slideLayout" Target="../slideLayouts/slideLayout1569.xml"/><Relationship Id="rId12" Type="http://schemas.openxmlformats.org/officeDocument/2006/relationships/theme" Target="../theme/theme143.xml"/><Relationship Id="rId2" Type="http://schemas.openxmlformats.org/officeDocument/2006/relationships/slideLayout" Target="../slideLayouts/slideLayout1564.xml"/><Relationship Id="rId1" Type="http://schemas.openxmlformats.org/officeDocument/2006/relationships/slideLayout" Target="../slideLayouts/slideLayout1563.xml"/><Relationship Id="rId6" Type="http://schemas.openxmlformats.org/officeDocument/2006/relationships/slideLayout" Target="../slideLayouts/slideLayout1568.xml"/><Relationship Id="rId11" Type="http://schemas.openxmlformats.org/officeDocument/2006/relationships/slideLayout" Target="../slideLayouts/slideLayout1573.xml"/><Relationship Id="rId5" Type="http://schemas.openxmlformats.org/officeDocument/2006/relationships/slideLayout" Target="../slideLayouts/slideLayout1567.xml"/><Relationship Id="rId10" Type="http://schemas.openxmlformats.org/officeDocument/2006/relationships/slideLayout" Target="../slideLayouts/slideLayout1572.xml"/><Relationship Id="rId4" Type="http://schemas.openxmlformats.org/officeDocument/2006/relationships/slideLayout" Target="../slideLayouts/slideLayout1566.xml"/><Relationship Id="rId9" Type="http://schemas.openxmlformats.org/officeDocument/2006/relationships/slideLayout" Target="../slideLayouts/slideLayout1571.xml"/></Relationships>
</file>

<file path=ppt/slideMasters/_rels/slideMaster1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1.xml"/><Relationship Id="rId3" Type="http://schemas.openxmlformats.org/officeDocument/2006/relationships/slideLayout" Target="../slideLayouts/slideLayout1576.xml"/><Relationship Id="rId7" Type="http://schemas.openxmlformats.org/officeDocument/2006/relationships/slideLayout" Target="../slideLayouts/slideLayout1580.xml"/><Relationship Id="rId12" Type="http://schemas.openxmlformats.org/officeDocument/2006/relationships/theme" Target="../theme/theme144.xml"/><Relationship Id="rId2" Type="http://schemas.openxmlformats.org/officeDocument/2006/relationships/slideLayout" Target="../slideLayouts/slideLayout1575.xml"/><Relationship Id="rId1" Type="http://schemas.openxmlformats.org/officeDocument/2006/relationships/slideLayout" Target="../slideLayouts/slideLayout1574.xml"/><Relationship Id="rId6" Type="http://schemas.openxmlformats.org/officeDocument/2006/relationships/slideLayout" Target="../slideLayouts/slideLayout1579.xml"/><Relationship Id="rId11" Type="http://schemas.openxmlformats.org/officeDocument/2006/relationships/slideLayout" Target="../slideLayouts/slideLayout1584.xml"/><Relationship Id="rId5" Type="http://schemas.openxmlformats.org/officeDocument/2006/relationships/slideLayout" Target="../slideLayouts/slideLayout1578.xml"/><Relationship Id="rId10" Type="http://schemas.openxmlformats.org/officeDocument/2006/relationships/slideLayout" Target="../slideLayouts/slideLayout1583.xml"/><Relationship Id="rId4" Type="http://schemas.openxmlformats.org/officeDocument/2006/relationships/slideLayout" Target="../slideLayouts/slideLayout1577.xml"/><Relationship Id="rId9" Type="http://schemas.openxmlformats.org/officeDocument/2006/relationships/slideLayout" Target="../slideLayouts/slideLayout1582.xml"/></Relationships>
</file>

<file path=ppt/slideMasters/_rels/slideMaster1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2.xml"/><Relationship Id="rId3" Type="http://schemas.openxmlformats.org/officeDocument/2006/relationships/slideLayout" Target="../slideLayouts/slideLayout1587.xml"/><Relationship Id="rId7" Type="http://schemas.openxmlformats.org/officeDocument/2006/relationships/slideLayout" Target="../slideLayouts/slideLayout1591.xml"/><Relationship Id="rId12" Type="http://schemas.openxmlformats.org/officeDocument/2006/relationships/theme" Target="../theme/theme145.xml"/><Relationship Id="rId2" Type="http://schemas.openxmlformats.org/officeDocument/2006/relationships/slideLayout" Target="../slideLayouts/slideLayout1586.xml"/><Relationship Id="rId1" Type="http://schemas.openxmlformats.org/officeDocument/2006/relationships/slideLayout" Target="../slideLayouts/slideLayout1585.xml"/><Relationship Id="rId6" Type="http://schemas.openxmlformats.org/officeDocument/2006/relationships/slideLayout" Target="../slideLayouts/slideLayout1590.xml"/><Relationship Id="rId11" Type="http://schemas.openxmlformats.org/officeDocument/2006/relationships/slideLayout" Target="../slideLayouts/slideLayout1595.xml"/><Relationship Id="rId5" Type="http://schemas.openxmlformats.org/officeDocument/2006/relationships/slideLayout" Target="../slideLayouts/slideLayout1589.xml"/><Relationship Id="rId10" Type="http://schemas.openxmlformats.org/officeDocument/2006/relationships/slideLayout" Target="../slideLayouts/slideLayout1594.xml"/><Relationship Id="rId4" Type="http://schemas.openxmlformats.org/officeDocument/2006/relationships/slideLayout" Target="../slideLayouts/slideLayout1588.xml"/><Relationship Id="rId9" Type="http://schemas.openxmlformats.org/officeDocument/2006/relationships/slideLayout" Target="../slideLayouts/slideLayout1593.xml"/></Relationships>
</file>

<file path=ppt/slideMasters/_rels/slideMaster1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3.xml"/><Relationship Id="rId3" Type="http://schemas.openxmlformats.org/officeDocument/2006/relationships/slideLayout" Target="../slideLayouts/slideLayout1598.xml"/><Relationship Id="rId7" Type="http://schemas.openxmlformats.org/officeDocument/2006/relationships/slideLayout" Target="../slideLayouts/slideLayout1602.xml"/><Relationship Id="rId12" Type="http://schemas.openxmlformats.org/officeDocument/2006/relationships/theme" Target="../theme/theme146.xml"/><Relationship Id="rId2" Type="http://schemas.openxmlformats.org/officeDocument/2006/relationships/slideLayout" Target="../slideLayouts/slideLayout1597.xml"/><Relationship Id="rId1" Type="http://schemas.openxmlformats.org/officeDocument/2006/relationships/slideLayout" Target="../slideLayouts/slideLayout1596.xml"/><Relationship Id="rId6" Type="http://schemas.openxmlformats.org/officeDocument/2006/relationships/slideLayout" Target="../slideLayouts/slideLayout1601.xml"/><Relationship Id="rId11" Type="http://schemas.openxmlformats.org/officeDocument/2006/relationships/slideLayout" Target="../slideLayouts/slideLayout1606.xml"/><Relationship Id="rId5" Type="http://schemas.openxmlformats.org/officeDocument/2006/relationships/slideLayout" Target="../slideLayouts/slideLayout1600.xml"/><Relationship Id="rId10" Type="http://schemas.openxmlformats.org/officeDocument/2006/relationships/slideLayout" Target="../slideLayouts/slideLayout1605.xml"/><Relationship Id="rId4" Type="http://schemas.openxmlformats.org/officeDocument/2006/relationships/slideLayout" Target="../slideLayouts/slideLayout1599.xml"/><Relationship Id="rId9" Type="http://schemas.openxmlformats.org/officeDocument/2006/relationships/slideLayout" Target="../slideLayouts/slideLayout1604.xml"/></Relationships>
</file>

<file path=ppt/slideMasters/_rels/slideMaster1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4.xml"/><Relationship Id="rId3" Type="http://schemas.openxmlformats.org/officeDocument/2006/relationships/slideLayout" Target="../slideLayouts/slideLayout1609.xml"/><Relationship Id="rId7" Type="http://schemas.openxmlformats.org/officeDocument/2006/relationships/slideLayout" Target="../slideLayouts/slideLayout1613.xml"/><Relationship Id="rId12" Type="http://schemas.openxmlformats.org/officeDocument/2006/relationships/theme" Target="../theme/theme147.xml"/><Relationship Id="rId2" Type="http://schemas.openxmlformats.org/officeDocument/2006/relationships/slideLayout" Target="../slideLayouts/slideLayout1608.xml"/><Relationship Id="rId1" Type="http://schemas.openxmlformats.org/officeDocument/2006/relationships/slideLayout" Target="../slideLayouts/slideLayout1607.xml"/><Relationship Id="rId6" Type="http://schemas.openxmlformats.org/officeDocument/2006/relationships/slideLayout" Target="../slideLayouts/slideLayout1612.xml"/><Relationship Id="rId11" Type="http://schemas.openxmlformats.org/officeDocument/2006/relationships/slideLayout" Target="../slideLayouts/slideLayout1617.xml"/><Relationship Id="rId5" Type="http://schemas.openxmlformats.org/officeDocument/2006/relationships/slideLayout" Target="../slideLayouts/slideLayout1611.xml"/><Relationship Id="rId10" Type="http://schemas.openxmlformats.org/officeDocument/2006/relationships/slideLayout" Target="../slideLayouts/slideLayout1616.xml"/><Relationship Id="rId4" Type="http://schemas.openxmlformats.org/officeDocument/2006/relationships/slideLayout" Target="../slideLayouts/slideLayout1610.xml"/><Relationship Id="rId9" Type="http://schemas.openxmlformats.org/officeDocument/2006/relationships/slideLayout" Target="../slideLayouts/slideLayout1615.xml"/></Relationships>
</file>

<file path=ppt/slideMasters/_rels/slideMaster1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5.xml"/><Relationship Id="rId13" Type="http://schemas.openxmlformats.org/officeDocument/2006/relationships/slideLayout" Target="../slideLayouts/slideLayout1630.xml"/><Relationship Id="rId3" Type="http://schemas.openxmlformats.org/officeDocument/2006/relationships/slideLayout" Target="../slideLayouts/slideLayout1620.xml"/><Relationship Id="rId7" Type="http://schemas.openxmlformats.org/officeDocument/2006/relationships/slideLayout" Target="../slideLayouts/slideLayout1624.xml"/><Relationship Id="rId12" Type="http://schemas.openxmlformats.org/officeDocument/2006/relationships/slideLayout" Target="../slideLayouts/slideLayout1629.xml"/><Relationship Id="rId2" Type="http://schemas.openxmlformats.org/officeDocument/2006/relationships/slideLayout" Target="../slideLayouts/slideLayout161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618.xml"/><Relationship Id="rId6" Type="http://schemas.openxmlformats.org/officeDocument/2006/relationships/slideLayout" Target="../slideLayouts/slideLayout1623.xml"/><Relationship Id="rId11" Type="http://schemas.openxmlformats.org/officeDocument/2006/relationships/slideLayout" Target="../slideLayouts/slideLayout1628.xml"/><Relationship Id="rId5" Type="http://schemas.openxmlformats.org/officeDocument/2006/relationships/slideLayout" Target="../slideLayouts/slideLayout162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627.xml"/><Relationship Id="rId4" Type="http://schemas.openxmlformats.org/officeDocument/2006/relationships/slideLayout" Target="../slideLayouts/slideLayout1621.xml"/><Relationship Id="rId9" Type="http://schemas.openxmlformats.org/officeDocument/2006/relationships/slideLayout" Target="../slideLayouts/slideLayout1626.xml"/><Relationship Id="rId14" Type="http://schemas.openxmlformats.org/officeDocument/2006/relationships/theme" Target="../theme/theme148.xml"/></Relationships>
</file>

<file path=ppt/slideMasters/_rels/slideMaster1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8.xml"/><Relationship Id="rId3" Type="http://schemas.openxmlformats.org/officeDocument/2006/relationships/slideLayout" Target="../slideLayouts/slideLayout1633.xml"/><Relationship Id="rId7" Type="http://schemas.openxmlformats.org/officeDocument/2006/relationships/slideLayout" Target="../slideLayouts/slideLayout1637.xml"/><Relationship Id="rId12" Type="http://schemas.openxmlformats.org/officeDocument/2006/relationships/theme" Target="../theme/theme149.xml"/><Relationship Id="rId2" Type="http://schemas.openxmlformats.org/officeDocument/2006/relationships/slideLayout" Target="../slideLayouts/slideLayout1632.xml"/><Relationship Id="rId1" Type="http://schemas.openxmlformats.org/officeDocument/2006/relationships/slideLayout" Target="../slideLayouts/slideLayout1631.xml"/><Relationship Id="rId6" Type="http://schemas.openxmlformats.org/officeDocument/2006/relationships/slideLayout" Target="../slideLayouts/slideLayout1636.xml"/><Relationship Id="rId11" Type="http://schemas.openxmlformats.org/officeDocument/2006/relationships/slideLayout" Target="../slideLayouts/slideLayout1641.xml"/><Relationship Id="rId5" Type="http://schemas.openxmlformats.org/officeDocument/2006/relationships/slideLayout" Target="../slideLayouts/slideLayout1635.xml"/><Relationship Id="rId10" Type="http://schemas.openxmlformats.org/officeDocument/2006/relationships/slideLayout" Target="../slideLayouts/slideLayout1640.xml"/><Relationship Id="rId4" Type="http://schemas.openxmlformats.org/officeDocument/2006/relationships/slideLayout" Target="../slideLayouts/slideLayout1634.xml"/><Relationship Id="rId9" Type="http://schemas.openxmlformats.org/officeDocument/2006/relationships/slideLayout" Target="../slideLayouts/slideLayout163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9.xml"/><Relationship Id="rId3" Type="http://schemas.openxmlformats.org/officeDocument/2006/relationships/slideLayout" Target="../slideLayouts/slideLayout1644.xml"/><Relationship Id="rId7" Type="http://schemas.openxmlformats.org/officeDocument/2006/relationships/slideLayout" Target="../slideLayouts/slideLayout1648.xml"/><Relationship Id="rId12" Type="http://schemas.openxmlformats.org/officeDocument/2006/relationships/theme" Target="../theme/theme150.xml"/><Relationship Id="rId2" Type="http://schemas.openxmlformats.org/officeDocument/2006/relationships/slideLayout" Target="../slideLayouts/slideLayout1643.xml"/><Relationship Id="rId1" Type="http://schemas.openxmlformats.org/officeDocument/2006/relationships/slideLayout" Target="../slideLayouts/slideLayout1642.xml"/><Relationship Id="rId6" Type="http://schemas.openxmlformats.org/officeDocument/2006/relationships/slideLayout" Target="../slideLayouts/slideLayout1647.xml"/><Relationship Id="rId11" Type="http://schemas.openxmlformats.org/officeDocument/2006/relationships/slideLayout" Target="../slideLayouts/slideLayout1652.xml"/><Relationship Id="rId5" Type="http://schemas.openxmlformats.org/officeDocument/2006/relationships/slideLayout" Target="../slideLayouts/slideLayout1646.xml"/><Relationship Id="rId10" Type="http://schemas.openxmlformats.org/officeDocument/2006/relationships/slideLayout" Target="../slideLayouts/slideLayout1651.xml"/><Relationship Id="rId4" Type="http://schemas.openxmlformats.org/officeDocument/2006/relationships/slideLayout" Target="../slideLayouts/slideLayout1645.xml"/><Relationship Id="rId9" Type="http://schemas.openxmlformats.org/officeDocument/2006/relationships/slideLayout" Target="../slideLayouts/slideLayout1650.xml"/></Relationships>
</file>

<file path=ppt/slideMasters/_rels/slideMaster1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0.xml"/><Relationship Id="rId13" Type="http://schemas.openxmlformats.org/officeDocument/2006/relationships/slideLayout" Target="../slideLayouts/slideLayout1665.xml"/><Relationship Id="rId3" Type="http://schemas.openxmlformats.org/officeDocument/2006/relationships/slideLayout" Target="../slideLayouts/slideLayout1655.xml"/><Relationship Id="rId7" Type="http://schemas.openxmlformats.org/officeDocument/2006/relationships/slideLayout" Target="../slideLayouts/slideLayout1659.xml"/><Relationship Id="rId12" Type="http://schemas.openxmlformats.org/officeDocument/2006/relationships/slideLayout" Target="../slideLayouts/slideLayout1664.xml"/><Relationship Id="rId2" Type="http://schemas.openxmlformats.org/officeDocument/2006/relationships/slideLayout" Target="../slideLayouts/slideLayout1654.xml"/><Relationship Id="rId16" Type="http://schemas.openxmlformats.org/officeDocument/2006/relationships/theme" Target="../theme/theme151.xml"/><Relationship Id="rId1" Type="http://schemas.openxmlformats.org/officeDocument/2006/relationships/slideLayout" Target="../slideLayouts/slideLayout1653.xml"/><Relationship Id="rId6" Type="http://schemas.openxmlformats.org/officeDocument/2006/relationships/slideLayout" Target="../slideLayouts/slideLayout1658.xml"/><Relationship Id="rId11" Type="http://schemas.openxmlformats.org/officeDocument/2006/relationships/slideLayout" Target="../slideLayouts/slideLayout1663.xml"/><Relationship Id="rId5" Type="http://schemas.openxmlformats.org/officeDocument/2006/relationships/slideLayout" Target="../slideLayouts/slideLayout1657.xml"/><Relationship Id="rId15" Type="http://schemas.openxmlformats.org/officeDocument/2006/relationships/slideLayout" Target="../slideLayouts/slideLayout1667.xml"/><Relationship Id="rId10" Type="http://schemas.openxmlformats.org/officeDocument/2006/relationships/slideLayout" Target="../slideLayouts/slideLayout1662.xml"/><Relationship Id="rId4" Type="http://schemas.openxmlformats.org/officeDocument/2006/relationships/slideLayout" Target="../slideLayouts/slideLayout1656.xml"/><Relationship Id="rId9" Type="http://schemas.openxmlformats.org/officeDocument/2006/relationships/slideLayout" Target="../slideLayouts/slideLayout1661.xml"/><Relationship Id="rId14" Type="http://schemas.openxmlformats.org/officeDocument/2006/relationships/slideLayout" Target="../slideLayouts/slideLayout1666.xml"/></Relationships>
</file>

<file path=ppt/slideMasters/_rels/slideMaster1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5.xml"/><Relationship Id="rId3" Type="http://schemas.openxmlformats.org/officeDocument/2006/relationships/slideLayout" Target="../slideLayouts/slideLayout1670.xml"/><Relationship Id="rId7" Type="http://schemas.openxmlformats.org/officeDocument/2006/relationships/slideLayout" Target="../slideLayouts/slideLayout1674.xml"/><Relationship Id="rId12" Type="http://schemas.openxmlformats.org/officeDocument/2006/relationships/theme" Target="../theme/theme152.xml"/><Relationship Id="rId2" Type="http://schemas.openxmlformats.org/officeDocument/2006/relationships/slideLayout" Target="../slideLayouts/slideLayout1669.xml"/><Relationship Id="rId1" Type="http://schemas.openxmlformats.org/officeDocument/2006/relationships/slideLayout" Target="../slideLayouts/slideLayout1668.xml"/><Relationship Id="rId6" Type="http://schemas.openxmlformats.org/officeDocument/2006/relationships/slideLayout" Target="../slideLayouts/slideLayout1673.xml"/><Relationship Id="rId11" Type="http://schemas.openxmlformats.org/officeDocument/2006/relationships/slideLayout" Target="../slideLayouts/slideLayout1678.xml"/><Relationship Id="rId5" Type="http://schemas.openxmlformats.org/officeDocument/2006/relationships/slideLayout" Target="../slideLayouts/slideLayout1672.xml"/><Relationship Id="rId10" Type="http://schemas.openxmlformats.org/officeDocument/2006/relationships/slideLayout" Target="../slideLayouts/slideLayout1677.xml"/><Relationship Id="rId4" Type="http://schemas.openxmlformats.org/officeDocument/2006/relationships/slideLayout" Target="../slideLayouts/slideLayout1671.xml"/><Relationship Id="rId9" Type="http://schemas.openxmlformats.org/officeDocument/2006/relationships/slideLayout" Target="../slideLayouts/slideLayout16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Relationship Id="rId14" Type="http://schemas.openxmlformats.org/officeDocument/2006/relationships/image" Target="../media/image7.pn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Relationship Id="rId14" Type="http://schemas.openxmlformats.org/officeDocument/2006/relationships/image" Target="../media/image7.png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Relationship Id="rId14" Type="http://schemas.openxmlformats.org/officeDocument/2006/relationships/image" Target="../media/image7.png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74.xml"/><Relationship Id="rId7" Type="http://schemas.openxmlformats.org/officeDocument/2006/relationships/slideLayout" Target="../slideLayouts/slideLayout678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3.xml"/><Relationship Id="rId1" Type="http://schemas.openxmlformats.org/officeDocument/2006/relationships/slideLayout" Target="../slideLayouts/slideLayout672.xml"/><Relationship Id="rId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76.xml"/><Relationship Id="rId10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80.xml"/><Relationship Id="rId14" Type="http://schemas.openxmlformats.org/officeDocument/2006/relationships/image" Target="../media/image7.png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5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703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Relationship Id="rId14" Type="http://schemas.openxmlformats.org/officeDocument/2006/relationships/image" Target="../media/image7.png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07.xml"/><Relationship Id="rId7" Type="http://schemas.openxmlformats.org/officeDocument/2006/relationships/slideLayout" Target="../slideLayouts/slideLayout711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slideLayout" Target="../slideLayouts/slideLayout710.xml"/><Relationship Id="rId11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08.xml"/><Relationship Id="rId9" Type="http://schemas.openxmlformats.org/officeDocument/2006/relationships/slideLayout" Target="../slideLayouts/slideLayout713.xml"/><Relationship Id="rId14" Type="http://schemas.openxmlformats.org/officeDocument/2006/relationships/image" Target="../media/image7.png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722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9.xml"/><Relationship Id="rId9" Type="http://schemas.openxmlformats.org/officeDocument/2006/relationships/slideLayout" Target="../slideLayouts/slideLayout724.xml"/><Relationship Id="rId14" Type="http://schemas.openxmlformats.org/officeDocument/2006/relationships/image" Target="../media/image7.png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8.xml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51.xml"/><Relationship Id="rId7" Type="http://schemas.openxmlformats.org/officeDocument/2006/relationships/slideLayout" Target="../slideLayouts/slideLayout755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5" Type="http://schemas.openxmlformats.org/officeDocument/2006/relationships/slideLayout" Target="../slideLayouts/slideLayout753.xml"/><Relationship Id="rId10" Type="http://schemas.openxmlformats.org/officeDocument/2006/relationships/slideLayout" Target="../slideLayouts/slideLayout758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7.xml"/><Relationship Id="rId3" Type="http://schemas.openxmlformats.org/officeDocument/2006/relationships/slideLayout" Target="../slideLayouts/slideLayout762.xml"/><Relationship Id="rId7" Type="http://schemas.openxmlformats.org/officeDocument/2006/relationships/slideLayout" Target="../slideLayouts/slideLayout766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60.xml"/><Relationship Id="rId6" Type="http://schemas.openxmlformats.org/officeDocument/2006/relationships/slideLayout" Target="../slideLayouts/slideLayout765.xml"/><Relationship Id="rId11" Type="http://schemas.openxmlformats.org/officeDocument/2006/relationships/slideLayout" Target="../slideLayouts/slideLayout770.xml"/><Relationship Id="rId5" Type="http://schemas.openxmlformats.org/officeDocument/2006/relationships/slideLayout" Target="../slideLayouts/slideLayout764.xml"/><Relationship Id="rId10" Type="http://schemas.openxmlformats.org/officeDocument/2006/relationships/slideLayout" Target="../slideLayouts/slideLayout769.xml"/><Relationship Id="rId4" Type="http://schemas.openxmlformats.org/officeDocument/2006/relationships/slideLayout" Target="../slideLayouts/slideLayout763.xml"/><Relationship Id="rId9" Type="http://schemas.openxmlformats.org/officeDocument/2006/relationships/slideLayout" Target="../slideLayouts/slideLayout768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73.xml"/><Relationship Id="rId7" Type="http://schemas.openxmlformats.org/officeDocument/2006/relationships/slideLayout" Target="../slideLayouts/slideLayout777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72.xml"/><Relationship Id="rId1" Type="http://schemas.openxmlformats.org/officeDocument/2006/relationships/slideLayout" Target="../slideLayouts/slideLayout771.xml"/><Relationship Id="rId6" Type="http://schemas.openxmlformats.org/officeDocument/2006/relationships/slideLayout" Target="../slideLayouts/slideLayout776.xml"/><Relationship Id="rId11" Type="http://schemas.openxmlformats.org/officeDocument/2006/relationships/slideLayout" Target="../slideLayouts/slideLayout781.xml"/><Relationship Id="rId5" Type="http://schemas.openxmlformats.org/officeDocument/2006/relationships/slideLayout" Target="../slideLayouts/slideLayout775.xml"/><Relationship Id="rId10" Type="http://schemas.openxmlformats.org/officeDocument/2006/relationships/slideLayout" Target="../slideLayouts/slideLayout780.xml"/><Relationship Id="rId4" Type="http://schemas.openxmlformats.org/officeDocument/2006/relationships/slideLayout" Target="../slideLayouts/slideLayout774.xml"/><Relationship Id="rId9" Type="http://schemas.openxmlformats.org/officeDocument/2006/relationships/slideLayout" Target="../slideLayouts/slideLayout779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84.xml"/><Relationship Id="rId7" Type="http://schemas.openxmlformats.org/officeDocument/2006/relationships/slideLayout" Target="../slideLayouts/slideLayout788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83.xml"/><Relationship Id="rId1" Type="http://schemas.openxmlformats.org/officeDocument/2006/relationships/slideLayout" Target="../slideLayouts/slideLayout782.xml"/><Relationship Id="rId6" Type="http://schemas.openxmlformats.org/officeDocument/2006/relationships/slideLayout" Target="../slideLayouts/slideLayout787.xml"/><Relationship Id="rId11" Type="http://schemas.openxmlformats.org/officeDocument/2006/relationships/slideLayout" Target="../slideLayouts/slideLayout792.xml"/><Relationship Id="rId5" Type="http://schemas.openxmlformats.org/officeDocument/2006/relationships/slideLayout" Target="../slideLayouts/slideLayout786.xml"/><Relationship Id="rId10" Type="http://schemas.openxmlformats.org/officeDocument/2006/relationships/slideLayout" Target="../slideLayouts/slideLayout791.xml"/><Relationship Id="rId4" Type="http://schemas.openxmlformats.org/officeDocument/2006/relationships/slideLayout" Target="../slideLayouts/slideLayout785.xml"/><Relationship Id="rId9" Type="http://schemas.openxmlformats.org/officeDocument/2006/relationships/slideLayout" Target="../slideLayouts/slideLayout790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95.xml"/><Relationship Id="rId7" Type="http://schemas.openxmlformats.org/officeDocument/2006/relationships/slideLayout" Target="../slideLayouts/slideLayout799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4.xml"/><Relationship Id="rId1" Type="http://schemas.openxmlformats.org/officeDocument/2006/relationships/slideLayout" Target="../slideLayouts/slideLayout793.xml"/><Relationship Id="rId6" Type="http://schemas.openxmlformats.org/officeDocument/2006/relationships/slideLayout" Target="../slideLayouts/slideLayout798.xml"/><Relationship Id="rId11" Type="http://schemas.openxmlformats.org/officeDocument/2006/relationships/slideLayout" Target="../slideLayouts/slideLayout803.xml"/><Relationship Id="rId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802.xml"/><Relationship Id="rId4" Type="http://schemas.openxmlformats.org/officeDocument/2006/relationships/slideLayout" Target="../slideLayouts/slideLayout796.xml"/><Relationship Id="rId9" Type="http://schemas.openxmlformats.org/officeDocument/2006/relationships/slideLayout" Target="../slideLayouts/slideLayout801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06.xml"/><Relationship Id="rId7" Type="http://schemas.openxmlformats.org/officeDocument/2006/relationships/slideLayout" Target="../slideLayouts/slideLayout810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5.xml"/><Relationship Id="rId1" Type="http://schemas.openxmlformats.org/officeDocument/2006/relationships/slideLayout" Target="../slideLayouts/slideLayout804.xml"/><Relationship Id="rId6" Type="http://schemas.openxmlformats.org/officeDocument/2006/relationships/slideLayout" Target="../slideLayouts/slideLayout809.xml"/><Relationship Id="rId11" Type="http://schemas.openxmlformats.org/officeDocument/2006/relationships/slideLayout" Target="../slideLayouts/slideLayout814.xml"/><Relationship Id="rId5" Type="http://schemas.openxmlformats.org/officeDocument/2006/relationships/slideLayout" Target="../slideLayouts/slideLayout808.xml"/><Relationship Id="rId10" Type="http://schemas.openxmlformats.org/officeDocument/2006/relationships/slideLayout" Target="../slideLayouts/slideLayout813.xml"/><Relationship Id="rId4" Type="http://schemas.openxmlformats.org/officeDocument/2006/relationships/slideLayout" Target="../slideLayouts/slideLayout807.xml"/><Relationship Id="rId9" Type="http://schemas.openxmlformats.org/officeDocument/2006/relationships/slideLayout" Target="../slideLayouts/slideLayout812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17.xml"/><Relationship Id="rId7" Type="http://schemas.openxmlformats.org/officeDocument/2006/relationships/slideLayout" Target="../slideLayouts/slideLayout821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16.xml"/><Relationship Id="rId1" Type="http://schemas.openxmlformats.org/officeDocument/2006/relationships/slideLayout" Target="../slideLayouts/slideLayout815.xml"/><Relationship Id="rId6" Type="http://schemas.openxmlformats.org/officeDocument/2006/relationships/slideLayout" Target="../slideLayouts/slideLayout820.xml"/><Relationship Id="rId11" Type="http://schemas.openxmlformats.org/officeDocument/2006/relationships/slideLayout" Target="../slideLayouts/slideLayout825.xml"/><Relationship Id="rId5" Type="http://schemas.openxmlformats.org/officeDocument/2006/relationships/slideLayout" Target="../slideLayouts/slideLayout819.xml"/><Relationship Id="rId10" Type="http://schemas.openxmlformats.org/officeDocument/2006/relationships/slideLayout" Target="../slideLayouts/slideLayout824.xml"/><Relationship Id="rId4" Type="http://schemas.openxmlformats.org/officeDocument/2006/relationships/slideLayout" Target="../slideLayouts/slideLayout818.xml"/><Relationship Id="rId9" Type="http://schemas.openxmlformats.org/officeDocument/2006/relationships/slideLayout" Target="../slideLayouts/slideLayout823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28.xml"/><Relationship Id="rId7" Type="http://schemas.openxmlformats.org/officeDocument/2006/relationships/slideLayout" Target="../slideLayouts/slideLayout832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27.xml"/><Relationship Id="rId1" Type="http://schemas.openxmlformats.org/officeDocument/2006/relationships/slideLayout" Target="../slideLayouts/slideLayout826.xml"/><Relationship Id="rId6" Type="http://schemas.openxmlformats.org/officeDocument/2006/relationships/slideLayout" Target="../slideLayouts/slideLayout831.xml"/><Relationship Id="rId11" Type="http://schemas.openxmlformats.org/officeDocument/2006/relationships/slideLayout" Target="../slideLayouts/slideLayout836.xml"/><Relationship Id="rId5" Type="http://schemas.openxmlformats.org/officeDocument/2006/relationships/slideLayout" Target="../slideLayouts/slideLayout830.xml"/><Relationship Id="rId10" Type="http://schemas.openxmlformats.org/officeDocument/2006/relationships/slideLayout" Target="../slideLayouts/slideLayout835.xml"/><Relationship Id="rId4" Type="http://schemas.openxmlformats.org/officeDocument/2006/relationships/slideLayout" Target="../slideLayouts/slideLayout829.xml"/><Relationship Id="rId9" Type="http://schemas.openxmlformats.org/officeDocument/2006/relationships/slideLayout" Target="../slideLayouts/slideLayout834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4.xml"/><Relationship Id="rId3" Type="http://schemas.openxmlformats.org/officeDocument/2006/relationships/slideLayout" Target="../slideLayouts/slideLayout839.xml"/><Relationship Id="rId7" Type="http://schemas.openxmlformats.org/officeDocument/2006/relationships/slideLayout" Target="../slideLayouts/slideLayout843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38.xml"/><Relationship Id="rId1" Type="http://schemas.openxmlformats.org/officeDocument/2006/relationships/slideLayout" Target="../slideLayouts/slideLayout837.xml"/><Relationship Id="rId6" Type="http://schemas.openxmlformats.org/officeDocument/2006/relationships/slideLayout" Target="../slideLayouts/slideLayout842.xml"/><Relationship Id="rId11" Type="http://schemas.openxmlformats.org/officeDocument/2006/relationships/slideLayout" Target="../slideLayouts/slideLayout847.xml"/><Relationship Id="rId5" Type="http://schemas.openxmlformats.org/officeDocument/2006/relationships/slideLayout" Target="../slideLayouts/slideLayout841.xml"/><Relationship Id="rId10" Type="http://schemas.openxmlformats.org/officeDocument/2006/relationships/slideLayout" Target="../slideLayouts/slideLayout846.xml"/><Relationship Id="rId4" Type="http://schemas.openxmlformats.org/officeDocument/2006/relationships/slideLayout" Target="../slideLayouts/slideLayout840.xml"/><Relationship Id="rId9" Type="http://schemas.openxmlformats.org/officeDocument/2006/relationships/slideLayout" Target="../slideLayouts/slideLayout845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5.xml"/><Relationship Id="rId3" Type="http://schemas.openxmlformats.org/officeDocument/2006/relationships/slideLayout" Target="../slideLayouts/slideLayout850.xml"/><Relationship Id="rId7" Type="http://schemas.openxmlformats.org/officeDocument/2006/relationships/slideLayout" Target="../slideLayouts/slideLayout854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49.xml"/><Relationship Id="rId1" Type="http://schemas.openxmlformats.org/officeDocument/2006/relationships/slideLayout" Target="../slideLayouts/slideLayout848.xml"/><Relationship Id="rId6" Type="http://schemas.openxmlformats.org/officeDocument/2006/relationships/slideLayout" Target="../slideLayouts/slideLayout853.xml"/><Relationship Id="rId11" Type="http://schemas.openxmlformats.org/officeDocument/2006/relationships/slideLayout" Target="../slideLayouts/slideLayout858.xml"/><Relationship Id="rId5" Type="http://schemas.openxmlformats.org/officeDocument/2006/relationships/slideLayout" Target="../slideLayouts/slideLayout852.xml"/><Relationship Id="rId10" Type="http://schemas.openxmlformats.org/officeDocument/2006/relationships/slideLayout" Target="../slideLayouts/slideLayout857.xml"/><Relationship Id="rId4" Type="http://schemas.openxmlformats.org/officeDocument/2006/relationships/slideLayout" Target="../slideLayouts/slideLayout851.xml"/><Relationship Id="rId9" Type="http://schemas.openxmlformats.org/officeDocument/2006/relationships/slideLayout" Target="../slideLayouts/slideLayout856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61.xml"/><Relationship Id="rId7" Type="http://schemas.openxmlformats.org/officeDocument/2006/relationships/slideLayout" Target="../slideLayouts/slideLayout865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60.xml"/><Relationship Id="rId1" Type="http://schemas.openxmlformats.org/officeDocument/2006/relationships/slideLayout" Target="../slideLayouts/slideLayout859.xml"/><Relationship Id="rId6" Type="http://schemas.openxmlformats.org/officeDocument/2006/relationships/slideLayout" Target="../slideLayouts/slideLayout864.xml"/><Relationship Id="rId11" Type="http://schemas.openxmlformats.org/officeDocument/2006/relationships/slideLayout" Target="../slideLayouts/slideLayout869.xml"/><Relationship Id="rId5" Type="http://schemas.openxmlformats.org/officeDocument/2006/relationships/slideLayout" Target="../slideLayouts/slideLayout863.xml"/><Relationship Id="rId10" Type="http://schemas.openxmlformats.org/officeDocument/2006/relationships/slideLayout" Target="../slideLayouts/slideLayout868.xml"/><Relationship Id="rId4" Type="http://schemas.openxmlformats.org/officeDocument/2006/relationships/slideLayout" Target="../slideLayouts/slideLayout862.xml"/><Relationship Id="rId9" Type="http://schemas.openxmlformats.org/officeDocument/2006/relationships/slideLayout" Target="../slideLayouts/slideLayout8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7.xml"/><Relationship Id="rId3" Type="http://schemas.openxmlformats.org/officeDocument/2006/relationships/slideLayout" Target="../slideLayouts/slideLayout872.xml"/><Relationship Id="rId7" Type="http://schemas.openxmlformats.org/officeDocument/2006/relationships/slideLayout" Target="../slideLayouts/slideLayout876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71.xml"/><Relationship Id="rId1" Type="http://schemas.openxmlformats.org/officeDocument/2006/relationships/slideLayout" Target="../slideLayouts/slideLayout870.xml"/><Relationship Id="rId6" Type="http://schemas.openxmlformats.org/officeDocument/2006/relationships/slideLayout" Target="../slideLayouts/slideLayout875.xml"/><Relationship Id="rId11" Type="http://schemas.openxmlformats.org/officeDocument/2006/relationships/slideLayout" Target="../slideLayouts/slideLayout880.xml"/><Relationship Id="rId5" Type="http://schemas.openxmlformats.org/officeDocument/2006/relationships/slideLayout" Target="../slideLayouts/slideLayout874.xml"/><Relationship Id="rId10" Type="http://schemas.openxmlformats.org/officeDocument/2006/relationships/slideLayout" Target="../slideLayouts/slideLayout879.xml"/><Relationship Id="rId4" Type="http://schemas.openxmlformats.org/officeDocument/2006/relationships/slideLayout" Target="../slideLayouts/slideLayout873.xml"/><Relationship Id="rId9" Type="http://schemas.openxmlformats.org/officeDocument/2006/relationships/slideLayout" Target="../slideLayouts/slideLayout878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83.xml"/><Relationship Id="rId7" Type="http://schemas.openxmlformats.org/officeDocument/2006/relationships/slideLayout" Target="../slideLayouts/slideLayout887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82.xml"/><Relationship Id="rId1" Type="http://schemas.openxmlformats.org/officeDocument/2006/relationships/slideLayout" Target="../slideLayouts/slideLayout881.xml"/><Relationship Id="rId6" Type="http://schemas.openxmlformats.org/officeDocument/2006/relationships/slideLayout" Target="../slideLayouts/slideLayout886.xml"/><Relationship Id="rId11" Type="http://schemas.openxmlformats.org/officeDocument/2006/relationships/slideLayout" Target="../slideLayouts/slideLayout891.xml"/><Relationship Id="rId5" Type="http://schemas.openxmlformats.org/officeDocument/2006/relationships/slideLayout" Target="../slideLayouts/slideLayout885.xml"/><Relationship Id="rId10" Type="http://schemas.openxmlformats.org/officeDocument/2006/relationships/slideLayout" Target="../slideLayouts/slideLayout890.xml"/><Relationship Id="rId4" Type="http://schemas.openxmlformats.org/officeDocument/2006/relationships/slideLayout" Target="../slideLayouts/slideLayout884.xml"/><Relationship Id="rId9" Type="http://schemas.openxmlformats.org/officeDocument/2006/relationships/slideLayout" Target="../slideLayouts/slideLayout889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94.xml"/><Relationship Id="rId7" Type="http://schemas.openxmlformats.org/officeDocument/2006/relationships/slideLayout" Target="../slideLayouts/slideLayout898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93.xml"/><Relationship Id="rId1" Type="http://schemas.openxmlformats.org/officeDocument/2006/relationships/slideLayout" Target="../slideLayouts/slideLayout892.xml"/><Relationship Id="rId6" Type="http://schemas.openxmlformats.org/officeDocument/2006/relationships/slideLayout" Target="../slideLayouts/slideLayout897.xml"/><Relationship Id="rId11" Type="http://schemas.openxmlformats.org/officeDocument/2006/relationships/slideLayout" Target="../slideLayouts/slideLayout902.xml"/><Relationship Id="rId5" Type="http://schemas.openxmlformats.org/officeDocument/2006/relationships/slideLayout" Target="../slideLayouts/slideLayout896.xml"/><Relationship Id="rId10" Type="http://schemas.openxmlformats.org/officeDocument/2006/relationships/slideLayout" Target="../slideLayouts/slideLayout901.xml"/><Relationship Id="rId4" Type="http://schemas.openxmlformats.org/officeDocument/2006/relationships/slideLayout" Target="../slideLayouts/slideLayout895.xml"/><Relationship Id="rId9" Type="http://schemas.openxmlformats.org/officeDocument/2006/relationships/slideLayout" Target="../slideLayouts/slideLayout900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0.xml"/><Relationship Id="rId3" Type="http://schemas.openxmlformats.org/officeDocument/2006/relationships/slideLayout" Target="../slideLayouts/slideLayout905.xml"/><Relationship Id="rId7" Type="http://schemas.openxmlformats.org/officeDocument/2006/relationships/slideLayout" Target="../slideLayouts/slideLayout909.xml"/><Relationship Id="rId12" Type="http://schemas.openxmlformats.org/officeDocument/2006/relationships/theme" Target="../theme/theme83.xml"/><Relationship Id="rId2" Type="http://schemas.openxmlformats.org/officeDocument/2006/relationships/slideLayout" Target="../slideLayouts/slideLayout904.xml"/><Relationship Id="rId1" Type="http://schemas.openxmlformats.org/officeDocument/2006/relationships/slideLayout" Target="../slideLayouts/slideLayout903.xml"/><Relationship Id="rId6" Type="http://schemas.openxmlformats.org/officeDocument/2006/relationships/slideLayout" Target="../slideLayouts/slideLayout908.xml"/><Relationship Id="rId11" Type="http://schemas.openxmlformats.org/officeDocument/2006/relationships/slideLayout" Target="../slideLayouts/slideLayout913.xml"/><Relationship Id="rId5" Type="http://schemas.openxmlformats.org/officeDocument/2006/relationships/slideLayout" Target="../slideLayouts/slideLayout907.xml"/><Relationship Id="rId10" Type="http://schemas.openxmlformats.org/officeDocument/2006/relationships/slideLayout" Target="../slideLayouts/slideLayout912.xml"/><Relationship Id="rId4" Type="http://schemas.openxmlformats.org/officeDocument/2006/relationships/slideLayout" Target="../slideLayouts/slideLayout906.xml"/><Relationship Id="rId9" Type="http://schemas.openxmlformats.org/officeDocument/2006/relationships/slideLayout" Target="../slideLayouts/slideLayout911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1.xml"/><Relationship Id="rId3" Type="http://schemas.openxmlformats.org/officeDocument/2006/relationships/slideLayout" Target="../slideLayouts/slideLayout916.xml"/><Relationship Id="rId7" Type="http://schemas.openxmlformats.org/officeDocument/2006/relationships/slideLayout" Target="../slideLayouts/slideLayout920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15.xml"/><Relationship Id="rId1" Type="http://schemas.openxmlformats.org/officeDocument/2006/relationships/slideLayout" Target="../slideLayouts/slideLayout914.xml"/><Relationship Id="rId6" Type="http://schemas.openxmlformats.org/officeDocument/2006/relationships/slideLayout" Target="../slideLayouts/slideLayout919.xml"/><Relationship Id="rId11" Type="http://schemas.openxmlformats.org/officeDocument/2006/relationships/slideLayout" Target="../slideLayouts/slideLayout924.xml"/><Relationship Id="rId5" Type="http://schemas.openxmlformats.org/officeDocument/2006/relationships/slideLayout" Target="../slideLayouts/slideLayout918.xml"/><Relationship Id="rId10" Type="http://schemas.openxmlformats.org/officeDocument/2006/relationships/slideLayout" Target="../slideLayouts/slideLayout923.xml"/><Relationship Id="rId4" Type="http://schemas.openxmlformats.org/officeDocument/2006/relationships/slideLayout" Target="../slideLayouts/slideLayout917.xml"/><Relationship Id="rId9" Type="http://schemas.openxmlformats.org/officeDocument/2006/relationships/slideLayout" Target="../slideLayouts/slideLayout922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2.xml"/><Relationship Id="rId3" Type="http://schemas.openxmlformats.org/officeDocument/2006/relationships/slideLayout" Target="../slideLayouts/slideLayout927.xml"/><Relationship Id="rId7" Type="http://schemas.openxmlformats.org/officeDocument/2006/relationships/slideLayout" Target="../slideLayouts/slideLayout931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26.xml"/><Relationship Id="rId1" Type="http://schemas.openxmlformats.org/officeDocument/2006/relationships/slideLayout" Target="../slideLayouts/slideLayout925.xml"/><Relationship Id="rId6" Type="http://schemas.openxmlformats.org/officeDocument/2006/relationships/slideLayout" Target="../slideLayouts/slideLayout930.xml"/><Relationship Id="rId11" Type="http://schemas.openxmlformats.org/officeDocument/2006/relationships/slideLayout" Target="../slideLayouts/slideLayout935.xml"/><Relationship Id="rId5" Type="http://schemas.openxmlformats.org/officeDocument/2006/relationships/slideLayout" Target="../slideLayouts/slideLayout929.xml"/><Relationship Id="rId10" Type="http://schemas.openxmlformats.org/officeDocument/2006/relationships/slideLayout" Target="../slideLayouts/slideLayout934.xml"/><Relationship Id="rId4" Type="http://schemas.openxmlformats.org/officeDocument/2006/relationships/slideLayout" Target="../slideLayouts/slideLayout928.xml"/><Relationship Id="rId9" Type="http://schemas.openxmlformats.org/officeDocument/2006/relationships/slideLayout" Target="../slideLayouts/slideLayout933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3.xml"/><Relationship Id="rId3" Type="http://schemas.openxmlformats.org/officeDocument/2006/relationships/slideLayout" Target="../slideLayouts/slideLayout938.xml"/><Relationship Id="rId7" Type="http://schemas.openxmlformats.org/officeDocument/2006/relationships/slideLayout" Target="../slideLayouts/slideLayout942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37.xml"/><Relationship Id="rId1" Type="http://schemas.openxmlformats.org/officeDocument/2006/relationships/slideLayout" Target="../slideLayouts/slideLayout936.xml"/><Relationship Id="rId6" Type="http://schemas.openxmlformats.org/officeDocument/2006/relationships/slideLayout" Target="../slideLayouts/slideLayout941.xml"/><Relationship Id="rId11" Type="http://schemas.openxmlformats.org/officeDocument/2006/relationships/slideLayout" Target="../slideLayouts/slideLayout946.xml"/><Relationship Id="rId5" Type="http://schemas.openxmlformats.org/officeDocument/2006/relationships/slideLayout" Target="../slideLayouts/slideLayout940.xml"/><Relationship Id="rId10" Type="http://schemas.openxmlformats.org/officeDocument/2006/relationships/slideLayout" Target="../slideLayouts/slideLayout945.xml"/><Relationship Id="rId4" Type="http://schemas.openxmlformats.org/officeDocument/2006/relationships/slideLayout" Target="../slideLayouts/slideLayout939.xml"/><Relationship Id="rId9" Type="http://schemas.openxmlformats.org/officeDocument/2006/relationships/slideLayout" Target="../slideLayouts/slideLayout944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4.xml"/><Relationship Id="rId3" Type="http://schemas.openxmlformats.org/officeDocument/2006/relationships/slideLayout" Target="../slideLayouts/slideLayout949.xml"/><Relationship Id="rId7" Type="http://schemas.openxmlformats.org/officeDocument/2006/relationships/slideLayout" Target="../slideLayouts/slideLayout953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948.xml"/><Relationship Id="rId1" Type="http://schemas.openxmlformats.org/officeDocument/2006/relationships/slideLayout" Target="../slideLayouts/slideLayout947.xml"/><Relationship Id="rId6" Type="http://schemas.openxmlformats.org/officeDocument/2006/relationships/slideLayout" Target="../slideLayouts/slideLayout952.xml"/><Relationship Id="rId11" Type="http://schemas.openxmlformats.org/officeDocument/2006/relationships/slideLayout" Target="../slideLayouts/slideLayout957.xml"/><Relationship Id="rId5" Type="http://schemas.openxmlformats.org/officeDocument/2006/relationships/slideLayout" Target="../slideLayouts/slideLayout951.xml"/><Relationship Id="rId10" Type="http://schemas.openxmlformats.org/officeDocument/2006/relationships/slideLayout" Target="../slideLayouts/slideLayout956.xml"/><Relationship Id="rId4" Type="http://schemas.openxmlformats.org/officeDocument/2006/relationships/slideLayout" Target="../slideLayouts/slideLayout950.xml"/><Relationship Id="rId9" Type="http://schemas.openxmlformats.org/officeDocument/2006/relationships/slideLayout" Target="../slideLayouts/slideLayout955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5.xml"/><Relationship Id="rId3" Type="http://schemas.openxmlformats.org/officeDocument/2006/relationships/slideLayout" Target="../slideLayouts/slideLayout960.xml"/><Relationship Id="rId7" Type="http://schemas.openxmlformats.org/officeDocument/2006/relationships/slideLayout" Target="../slideLayouts/slideLayout964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959.xml"/><Relationship Id="rId1" Type="http://schemas.openxmlformats.org/officeDocument/2006/relationships/slideLayout" Target="../slideLayouts/slideLayout958.xml"/><Relationship Id="rId6" Type="http://schemas.openxmlformats.org/officeDocument/2006/relationships/slideLayout" Target="../slideLayouts/slideLayout963.xml"/><Relationship Id="rId11" Type="http://schemas.openxmlformats.org/officeDocument/2006/relationships/slideLayout" Target="../slideLayouts/slideLayout968.xml"/><Relationship Id="rId5" Type="http://schemas.openxmlformats.org/officeDocument/2006/relationships/slideLayout" Target="../slideLayouts/slideLayout962.xml"/><Relationship Id="rId10" Type="http://schemas.openxmlformats.org/officeDocument/2006/relationships/slideLayout" Target="../slideLayouts/slideLayout967.xml"/><Relationship Id="rId4" Type="http://schemas.openxmlformats.org/officeDocument/2006/relationships/slideLayout" Target="../slideLayouts/slideLayout961.xml"/><Relationship Id="rId9" Type="http://schemas.openxmlformats.org/officeDocument/2006/relationships/slideLayout" Target="../slideLayouts/slideLayout966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71.xml"/><Relationship Id="rId7" Type="http://schemas.openxmlformats.org/officeDocument/2006/relationships/slideLayout" Target="../slideLayouts/slideLayout975.xml"/><Relationship Id="rId12" Type="http://schemas.openxmlformats.org/officeDocument/2006/relationships/theme" Target="../theme/theme89.xml"/><Relationship Id="rId2" Type="http://schemas.openxmlformats.org/officeDocument/2006/relationships/slideLayout" Target="../slideLayouts/slideLayout970.xml"/><Relationship Id="rId1" Type="http://schemas.openxmlformats.org/officeDocument/2006/relationships/slideLayout" Target="../slideLayouts/slideLayout969.xml"/><Relationship Id="rId6" Type="http://schemas.openxmlformats.org/officeDocument/2006/relationships/slideLayout" Target="../slideLayouts/slideLayout974.xml"/><Relationship Id="rId11" Type="http://schemas.openxmlformats.org/officeDocument/2006/relationships/slideLayout" Target="../slideLayouts/slideLayout979.xml"/><Relationship Id="rId5" Type="http://schemas.openxmlformats.org/officeDocument/2006/relationships/slideLayout" Target="../slideLayouts/slideLayout973.xml"/><Relationship Id="rId10" Type="http://schemas.openxmlformats.org/officeDocument/2006/relationships/slideLayout" Target="../slideLayouts/slideLayout978.xml"/><Relationship Id="rId4" Type="http://schemas.openxmlformats.org/officeDocument/2006/relationships/slideLayout" Target="../slideLayouts/slideLayout972.xml"/><Relationship Id="rId9" Type="http://schemas.openxmlformats.org/officeDocument/2006/relationships/slideLayout" Target="../slideLayouts/slideLayout9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82.xml"/><Relationship Id="rId7" Type="http://schemas.openxmlformats.org/officeDocument/2006/relationships/slideLayout" Target="../slideLayouts/slideLayout986.xml"/><Relationship Id="rId12" Type="http://schemas.openxmlformats.org/officeDocument/2006/relationships/theme" Target="../theme/theme90.xml"/><Relationship Id="rId2" Type="http://schemas.openxmlformats.org/officeDocument/2006/relationships/slideLayout" Target="../slideLayouts/slideLayout981.xml"/><Relationship Id="rId1" Type="http://schemas.openxmlformats.org/officeDocument/2006/relationships/slideLayout" Target="../slideLayouts/slideLayout980.xml"/><Relationship Id="rId6" Type="http://schemas.openxmlformats.org/officeDocument/2006/relationships/slideLayout" Target="../slideLayouts/slideLayout985.xml"/><Relationship Id="rId11" Type="http://schemas.openxmlformats.org/officeDocument/2006/relationships/slideLayout" Target="../slideLayouts/slideLayout990.xml"/><Relationship Id="rId5" Type="http://schemas.openxmlformats.org/officeDocument/2006/relationships/slideLayout" Target="../slideLayouts/slideLayout984.xml"/><Relationship Id="rId10" Type="http://schemas.openxmlformats.org/officeDocument/2006/relationships/slideLayout" Target="../slideLayouts/slideLayout989.xml"/><Relationship Id="rId4" Type="http://schemas.openxmlformats.org/officeDocument/2006/relationships/slideLayout" Target="../slideLayouts/slideLayout983.xml"/><Relationship Id="rId9" Type="http://schemas.openxmlformats.org/officeDocument/2006/relationships/slideLayout" Target="../slideLayouts/slideLayout988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93.xml"/><Relationship Id="rId7" Type="http://schemas.openxmlformats.org/officeDocument/2006/relationships/slideLayout" Target="../slideLayouts/slideLayout997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992.xml"/><Relationship Id="rId1" Type="http://schemas.openxmlformats.org/officeDocument/2006/relationships/slideLayout" Target="../slideLayouts/slideLayout991.xml"/><Relationship Id="rId6" Type="http://schemas.openxmlformats.org/officeDocument/2006/relationships/slideLayout" Target="../slideLayouts/slideLayout996.xml"/><Relationship Id="rId11" Type="http://schemas.openxmlformats.org/officeDocument/2006/relationships/slideLayout" Target="../slideLayouts/slideLayout1001.xml"/><Relationship Id="rId5" Type="http://schemas.openxmlformats.org/officeDocument/2006/relationships/slideLayout" Target="../slideLayouts/slideLayout995.xml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994.xml"/><Relationship Id="rId9" Type="http://schemas.openxmlformats.org/officeDocument/2006/relationships/slideLayout" Target="../slideLayouts/slideLayout999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04.xml"/><Relationship Id="rId7" Type="http://schemas.openxmlformats.org/officeDocument/2006/relationships/slideLayout" Target="../slideLayouts/slideLayout1008.xml"/><Relationship Id="rId12" Type="http://schemas.openxmlformats.org/officeDocument/2006/relationships/theme" Target="../theme/theme92.xml"/><Relationship Id="rId2" Type="http://schemas.openxmlformats.org/officeDocument/2006/relationships/slideLayout" Target="../slideLayouts/slideLayout1003.xml"/><Relationship Id="rId1" Type="http://schemas.openxmlformats.org/officeDocument/2006/relationships/slideLayout" Target="../slideLayouts/slideLayout1002.xml"/><Relationship Id="rId6" Type="http://schemas.openxmlformats.org/officeDocument/2006/relationships/slideLayout" Target="../slideLayouts/slideLayout1007.xml"/><Relationship Id="rId11" Type="http://schemas.openxmlformats.org/officeDocument/2006/relationships/slideLayout" Target="../slideLayouts/slideLayout1012.xml"/><Relationship Id="rId5" Type="http://schemas.openxmlformats.org/officeDocument/2006/relationships/slideLayout" Target="../slideLayouts/slideLayout1006.xml"/><Relationship Id="rId10" Type="http://schemas.openxmlformats.org/officeDocument/2006/relationships/slideLayout" Target="../slideLayouts/slideLayout1011.xml"/><Relationship Id="rId4" Type="http://schemas.openxmlformats.org/officeDocument/2006/relationships/slideLayout" Target="../slideLayouts/slideLayout1005.xml"/><Relationship Id="rId9" Type="http://schemas.openxmlformats.org/officeDocument/2006/relationships/slideLayout" Target="../slideLayouts/slideLayout1010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0.xml"/><Relationship Id="rId3" Type="http://schemas.openxmlformats.org/officeDocument/2006/relationships/slideLayout" Target="../slideLayouts/slideLayout1015.xml"/><Relationship Id="rId7" Type="http://schemas.openxmlformats.org/officeDocument/2006/relationships/slideLayout" Target="../slideLayouts/slideLayout1019.xml"/><Relationship Id="rId12" Type="http://schemas.openxmlformats.org/officeDocument/2006/relationships/theme" Target="../theme/theme93.xml"/><Relationship Id="rId2" Type="http://schemas.openxmlformats.org/officeDocument/2006/relationships/slideLayout" Target="../slideLayouts/slideLayout1014.xml"/><Relationship Id="rId1" Type="http://schemas.openxmlformats.org/officeDocument/2006/relationships/slideLayout" Target="../slideLayouts/slideLayout1013.xml"/><Relationship Id="rId6" Type="http://schemas.openxmlformats.org/officeDocument/2006/relationships/slideLayout" Target="../slideLayouts/slideLayout1018.xml"/><Relationship Id="rId11" Type="http://schemas.openxmlformats.org/officeDocument/2006/relationships/slideLayout" Target="../slideLayouts/slideLayout1023.xml"/><Relationship Id="rId5" Type="http://schemas.openxmlformats.org/officeDocument/2006/relationships/slideLayout" Target="../slideLayouts/slideLayout1017.xml"/><Relationship Id="rId10" Type="http://schemas.openxmlformats.org/officeDocument/2006/relationships/slideLayout" Target="../slideLayouts/slideLayout1022.xml"/><Relationship Id="rId4" Type="http://schemas.openxmlformats.org/officeDocument/2006/relationships/slideLayout" Target="../slideLayouts/slideLayout1016.xml"/><Relationship Id="rId9" Type="http://schemas.openxmlformats.org/officeDocument/2006/relationships/slideLayout" Target="../slideLayouts/slideLayout1021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026.xml"/><Relationship Id="rId7" Type="http://schemas.openxmlformats.org/officeDocument/2006/relationships/slideLayout" Target="../slideLayouts/slideLayout1030.xml"/><Relationship Id="rId12" Type="http://schemas.openxmlformats.org/officeDocument/2006/relationships/theme" Target="../theme/theme94.xml"/><Relationship Id="rId2" Type="http://schemas.openxmlformats.org/officeDocument/2006/relationships/slideLayout" Target="../slideLayouts/slideLayout1025.xml"/><Relationship Id="rId1" Type="http://schemas.openxmlformats.org/officeDocument/2006/relationships/slideLayout" Target="../slideLayouts/slideLayout1024.xml"/><Relationship Id="rId6" Type="http://schemas.openxmlformats.org/officeDocument/2006/relationships/slideLayout" Target="../slideLayouts/slideLayout1029.xml"/><Relationship Id="rId11" Type="http://schemas.openxmlformats.org/officeDocument/2006/relationships/slideLayout" Target="../slideLayouts/slideLayout1034.xml"/><Relationship Id="rId5" Type="http://schemas.openxmlformats.org/officeDocument/2006/relationships/slideLayout" Target="../slideLayouts/slideLayout1028.xml"/><Relationship Id="rId10" Type="http://schemas.openxmlformats.org/officeDocument/2006/relationships/slideLayout" Target="../slideLayouts/slideLayout1033.xml"/><Relationship Id="rId4" Type="http://schemas.openxmlformats.org/officeDocument/2006/relationships/slideLayout" Target="../slideLayouts/slideLayout1027.xml"/><Relationship Id="rId9" Type="http://schemas.openxmlformats.org/officeDocument/2006/relationships/slideLayout" Target="../slideLayouts/slideLayout1032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037.xml"/><Relationship Id="rId7" Type="http://schemas.openxmlformats.org/officeDocument/2006/relationships/slideLayout" Target="../slideLayouts/slideLayout1041.xml"/><Relationship Id="rId12" Type="http://schemas.openxmlformats.org/officeDocument/2006/relationships/theme" Target="../theme/theme95.xml"/><Relationship Id="rId2" Type="http://schemas.openxmlformats.org/officeDocument/2006/relationships/slideLayout" Target="../slideLayouts/slideLayout1036.xml"/><Relationship Id="rId1" Type="http://schemas.openxmlformats.org/officeDocument/2006/relationships/slideLayout" Target="../slideLayouts/slideLayout1035.xml"/><Relationship Id="rId6" Type="http://schemas.openxmlformats.org/officeDocument/2006/relationships/slideLayout" Target="../slideLayouts/slideLayout1040.xml"/><Relationship Id="rId11" Type="http://schemas.openxmlformats.org/officeDocument/2006/relationships/slideLayout" Target="../slideLayouts/slideLayout1045.xml"/><Relationship Id="rId5" Type="http://schemas.openxmlformats.org/officeDocument/2006/relationships/slideLayout" Target="../slideLayouts/slideLayout1039.xml"/><Relationship Id="rId10" Type="http://schemas.openxmlformats.org/officeDocument/2006/relationships/slideLayout" Target="../slideLayouts/slideLayout1044.xml"/><Relationship Id="rId4" Type="http://schemas.openxmlformats.org/officeDocument/2006/relationships/slideLayout" Target="../slideLayouts/slideLayout1038.xml"/><Relationship Id="rId9" Type="http://schemas.openxmlformats.org/officeDocument/2006/relationships/slideLayout" Target="../slideLayouts/slideLayout1043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3.xml"/><Relationship Id="rId3" Type="http://schemas.openxmlformats.org/officeDocument/2006/relationships/slideLayout" Target="../slideLayouts/slideLayout1048.xml"/><Relationship Id="rId7" Type="http://schemas.openxmlformats.org/officeDocument/2006/relationships/slideLayout" Target="../slideLayouts/slideLayout1052.xml"/><Relationship Id="rId12" Type="http://schemas.openxmlformats.org/officeDocument/2006/relationships/theme" Target="../theme/theme96.xml"/><Relationship Id="rId2" Type="http://schemas.openxmlformats.org/officeDocument/2006/relationships/slideLayout" Target="../slideLayouts/slideLayout1047.xml"/><Relationship Id="rId1" Type="http://schemas.openxmlformats.org/officeDocument/2006/relationships/slideLayout" Target="../slideLayouts/slideLayout1046.xml"/><Relationship Id="rId6" Type="http://schemas.openxmlformats.org/officeDocument/2006/relationships/slideLayout" Target="../slideLayouts/slideLayout1051.xml"/><Relationship Id="rId11" Type="http://schemas.openxmlformats.org/officeDocument/2006/relationships/slideLayout" Target="../slideLayouts/slideLayout1056.xml"/><Relationship Id="rId5" Type="http://schemas.openxmlformats.org/officeDocument/2006/relationships/slideLayout" Target="../slideLayouts/slideLayout1050.xml"/><Relationship Id="rId10" Type="http://schemas.openxmlformats.org/officeDocument/2006/relationships/slideLayout" Target="../slideLayouts/slideLayout1055.xml"/><Relationship Id="rId4" Type="http://schemas.openxmlformats.org/officeDocument/2006/relationships/slideLayout" Target="../slideLayouts/slideLayout1049.xml"/><Relationship Id="rId9" Type="http://schemas.openxmlformats.org/officeDocument/2006/relationships/slideLayout" Target="../slideLayouts/slideLayout1054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59.xml"/><Relationship Id="rId7" Type="http://schemas.openxmlformats.org/officeDocument/2006/relationships/slideLayout" Target="../slideLayouts/slideLayout1063.xml"/><Relationship Id="rId12" Type="http://schemas.openxmlformats.org/officeDocument/2006/relationships/theme" Target="../theme/theme97.xml"/><Relationship Id="rId2" Type="http://schemas.openxmlformats.org/officeDocument/2006/relationships/slideLayout" Target="../slideLayouts/slideLayout1058.xml"/><Relationship Id="rId1" Type="http://schemas.openxmlformats.org/officeDocument/2006/relationships/slideLayout" Target="../slideLayouts/slideLayout1057.xml"/><Relationship Id="rId6" Type="http://schemas.openxmlformats.org/officeDocument/2006/relationships/slideLayout" Target="../slideLayouts/slideLayout1062.xml"/><Relationship Id="rId11" Type="http://schemas.openxmlformats.org/officeDocument/2006/relationships/slideLayout" Target="../slideLayouts/slideLayout1067.xml"/><Relationship Id="rId5" Type="http://schemas.openxmlformats.org/officeDocument/2006/relationships/slideLayout" Target="../slideLayouts/slideLayout1061.xml"/><Relationship Id="rId10" Type="http://schemas.openxmlformats.org/officeDocument/2006/relationships/slideLayout" Target="../slideLayouts/slideLayout1066.xml"/><Relationship Id="rId4" Type="http://schemas.openxmlformats.org/officeDocument/2006/relationships/slideLayout" Target="../slideLayouts/slideLayout1060.xml"/><Relationship Id="rId9" Type="http://schemas.openxmlformats.org/officeDocument/2006/relationships/slideLayout" Target="../slideLayouts/slideLayout1065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70.xml"/><Relationship Id="rId7" Type="http://schemas.openxmlformats.org/officeDocument/2006/relationships/slideLayout" Target="../slideLayouts/slideLayout1074.xml"/><Relationship Id="rId12" Type="http://schemas.openxmlformats.org/officeDocument/2006/relationships/theme" Target="../theme/theme98.xml"/><Relationship Id="rId2" Type="http://schemas.openxmlformats.org/officeDocument/2006/relationships/slideLayout" Target="../slideLayouts/slideLayout1069.xml"/><Relationship Id="rId1" Type="http://schemas.openxmlformats.org/officeDocument/2006/relationships/slideLayout" Target="../slideLayouts/slideLayout1068.xml"/><Relationship Id="rId6" Type="http://schemas.openxmlformats.org/officeDocument/2006/relationships/slideLayout" Target="../slideLayouts/slideLayout1073.xml"/><Relationship Id="rId11" Type="http://schemas.openxmlformats.org/officeDocument/2006/relationships/slideLayout" Target="../slideLayouts/slideLayout1078.xml"/><Relationship Id="rId5" Type="http://schemas.openxmlformats.org/officeDocument/2006/relationships/slideLayout" Target="../slideLayouts/slideLayout1072.xml"/><Relationship Id="rId10" Type="http://schemas.openxmlformats.org/officeDocument/2006/relationships/slideLayout" Target="../slideLayouts/slideLayout1077.xml"/><Relationship Id="rId4" Type="http://schemas.openxmlformats.org/officeDocument/2006/relationships/slideLayout" Target="../slideLayouts/slideLayout1071.xml"/><Relationship Id="rId9" Type="http://schemas.openxmlformats.org/officeDocument/2006/relationships/slideLayout" Target="../slideLayouts/slideLayout1076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6.xml"/><Relationship Id="rId3" Type="http://schemas.openxmlformats.org/officeDocument/2006/relationships/slideLayout" Target="../slideLayouts/slideLayout1081.xml"/><Relationship Id="rId7" Type="http://schemas.openxmlformats.org/officeDocument/2006/relationships/slideLayout" Target="../slideLayouts/slideLayout1085.xml"/><Relationship Id="rId12" Type="http://schemas.openxmlformats.org/officeDocument/2006/relationships/theme" Target="../theme/theme99.xml"/><Relationship Id="rId2" Type="http://schemas.openxmlformats.org/officeDocument/2006/relationships/slideLayout" Target="../slideLayouts/slideLayout1080.xml"/><Relationship Id="rId1" Type="http://schemas.openxmlformats.org/officeDocument/2006/relationships/slideLayout" Target="../slideLayouts/slideLayout1079.xml"/><Relationship Id="rId6" Type="http://schemas.openxmlformats.org/officeDocument/2006/relationships/slideLayout" Target="../slideLayouts/slideLayout1084.xml"/><Relationship Id="rId11" Type="http://schemas.openxmlformats.org/officeDocument/2006/relationships/slideLayout" Target="../slideLayouts/slideLayout1089.xml"/><Relationship Id="rId5" Type="http://schemas.openxmlformats.org/officeDocument/2006/relationships/slideLayout" Target="../slideLayouts/slideLayout1083.xml"/><Relationship Id="rId10" Type="http://schemas.openxmlformats.org/officeDocument/2006/relationships/slideLayout" Target="../slideLayouts/slideLayout1088.xml"/><Relationship Id="rId4" Type="http://schemas.openxmlformats.org/officeDocument/2006/relationships/slideLayout" Target="../slideLayouts/slideLayout1082.xml"/><Relationship Id="rId9" Type="http://schemas.openxmlformats.org/officeDocument/2006/relationships/slideLayout" Target="../slideLayouts/slideLayout10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909" y="0"/>
            <a:ext cx="7770756" cy="11977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09" y="1311322"/>
            <a:ext cx="7770756" cy="3828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7682163" y="4650687"/>
            <a:ext cx="260073" cy="2056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4807" tIns="44098" rIns="84807" bIns="44098" numCol="1" anchor="b" anchorCtr="1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Clr>
                <a:srgbClr val="F8F8F8"/>
              </a:buClr>
              <a:buSzPct val="100000"/>
              <a:buFont typeface="Times New Roman" pitchFamily="18" charset="0"/>
              <a:buNone/>
              <a:defRPr sz="975">
                <a:solidFill>
                  <a:srgbClr val="F8F8F8"/>
                </a:solidFill>
                <a:latin typeface="Times New Roman" pitchFamily="18" charset="0"/>
                <a:ea typeface="ヒラギノ角ゴ ProN W3" charset="-128"/>
                <a:cs typeface="Times New Roman" pitchFamily="18" charset="0"/>
              </a:defRPr>
            </a:lvl1pPr>
          </a:lstStyle>
          <a:p>
            <a:fld id="{412275AD-6FCB-4701-82F9-5516B4E41B9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5" r:id="rId1"/>
    <p:sldLayoutId id="2147485656" r:id="rId2"/>
    <p:sldLayoutId id="2147485657" r:id="rId3"/>
    <p:sldLayoutId id="2147485658" r:id="rId4"/>
    <p:sldLayoutId id="2147485659" r:id="rId5"/>
    <p:sldLayoutId id="2147485660" r:id="rId6"/>
    <p:sldLayoutId id="2147485661" r:id="rId7"/>
    <p:sldLayoutId id="2147485662" r:id="rId8"/>
    <p:sldLayoutId id="2147485663" r:id="rId9"/>
    <p:sldLayoutId id="2147485664" r:id="rId10"/>
    <p:sldLayoutId id="2147485665" r:id="rId11"/>
  </p:sldLayoutIdLst>
  <p:txStyles>
    <p:titleStyle>
      <a:lvl1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+mj-lt"/>
          <a:ea typeface="+mj-ea"/>
          <a:cs typeface="+mj-cs"/>
        </a:defRPr>
      </a:lvl1pPr>
      <a:lvl2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2pPr>
      <a:lvl3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3pPr>
      <a:lvl4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4pPr>
      <a:lvl5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9pPr>
    </p:titleStyle>
    <p:bodyStyle>
      <a:lvl1pPr marL="297456" indent="-267150" algn="l" defTabSz="316538" rtl="0" eaLnBrk="0" fontAlgn="base" hangingPunct="0">
        <a:lnSpc>
          <a:spcPct val="102000"/>
        </a:lnSpc>
        <a:spcBef>
          <a:spcPts val="637"/>
        </a:spcBef>
        <a:spcAft>
          <a:spcPct val="0"/>
        </a:spcAft>
        <a:buClr>
          <a:srgbClr val="6592FF"/>
        </a:buClr>
        <a:buSzPct val="100000"/>
        <a:buFont typeface="Tahoma" pitchFamily="34" charset="0"/>
        <a:buChar char="•"/>
        <a:defRPr sz="2400">
          <a:solidFill>
            <a:srgbClr val="F8F8F8"/>
          </a:solidFill>
          <a:latin typeface="+mn-lt"/>
          <a:ea typeface="+mn-ea"/>
          <a:cs typeface="+mn-cs"/>
        </a:defRPr>
      </a:lvl1pPr>
      <a:lvl2pPr marL="539910" indent="-223373" algn="l" defTabSz="316538" rtl="0" eaLnBrk="0" fontAlgn="base" hangingPunct="0">
        <a:lnSpc>
          <a:spcPct val="102000"/>
        </a:lnSpc>
        <a:spcBef>
          <a:spcPts val="566"/>
        </a:spcBef>
        <a:spcAft>
          <a:spcPct val="0"/>
        </a:spcAft>
        <a:buClr>
          <a:srgbClr val="00FFFF"/>
        </a:buClr>
        <a:buSzPct val="100000"/>
        <a:buFont typeface="Tahoma" pitchFamily="34" charset="0"/>
        <a:buChar char="–"/>
        <a:defRPr sz="2100">
          <a:solidFill>
            <a:srgbClr val="F8F8F8"/>
          </a:solidFill>
          <a:latin typeface="+mn-lt"/>
          <a:ea typeface="+mn-ea"/>
          <a:cs typeface="+mn-cs"/>
        </a:defRPr>
      </a:lvl2pPr>
      <a:lvl3pPr marL="854204" indent="-177352" algn="l" defTabSz="316538" rtl="0" eaLnBrk="0" fontAlgn="base" hangingPunct="0">
        <a:lnSpc>
          <a:spcPct val="102000"/>
        </a:lnSpc>
        <a:spcBef>
          <a:spcPts val="424"/>
        </a:spcBef>
        <a:spcAft>
          <a:spcPct val="0"/>
        </a:spcAft>
        <a:buClr>
          <a:srgbClr val="6592FF"/>
        </a:buClr>
        <a:buSzPct val="100000"/>
        <a:buFont typeface="Tahoma" pitchFamily="34" charset="0"/>
        <a:buChar char="•"/>
        <a:defRPr sz="1875">
          <a:solidFill>
            <a:srgbClr val="F8F8F8"/>
          </a:solidFill>
          <a:latin typeface="+mn-lt"/>
          <a:ea typeface="+mn-ea"/>
          <a:cs typeface="+mn-cs"/>
        </a:defRPr>
      </a:lvl3pPr>
      <a:lvl4pPr marL="1213396" indent="-177352" algn="l" defTabSz="316538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pitchFamily="34" charset="0"/>
        <a:buChar char="–"/>
        <a:defRPr sz="1575">
          <a:solidFill>
            <a:srgbClr val="F8F8F8"/>
          </a:solidFill>
          <a:latin typeface="+mn-lt"/>
          <a:ea typeface="+mn-ea"/>
          <a:cs typeface="+mn-cs"/>
        </a:defRPr>
      </a:lvl4pPr>
      <a:lvl5pPr marL="1572588" indent="-177352" algn="l" defTabSz="316538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pitchFamily="34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5pPr>
      <a:lvl6pPr marL="1896927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6pPr>
      <a:lvl7pPr marL="2220190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7pPr>
      <a:lvl8pPr marL="2543452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8pPr>
      <a:lvl9pPr marL="2866717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0114" y="0"/>
            <a:ext cx="8342346" cy="56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836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114" y="1225612"/>
            <a:ext cx="8342346" cy="45060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7" r:id="rId1"/>
    <p:sldLayoutId id="2147485898" r:id="rId2"/>
    <p:sldLayoutId id="2147485899" r:id="rId3"/>
    <p:sldLayoutId id="2147485900" r:id="rId4"/>
    <p:sldLayoutId id="2147485901" r:id="rId5"/>
    <p:sldLayoutId id="2147485902" r:id="rId6"/>
    <p:sldLayoutId id="2147485903" r:id="rId7"/>
    <p:sldLayoutId id="2147485904" r:id="rId8"/>
    <p:sldLayoutId id="2147485905" r:id="rId9"/>
    <p:sldLayoutId id="2147485906" r:id="rId10"/>
    <p:sldLayoutId id="2147485907" r:id="rId11"/>
  </p:sldLayoutIdLst>
  <p:txStyles>
    <p:titleStyle>
      <a:lvl1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140309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1pPr>
      <a:lvl2pPr marL="328885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2pPr>
      <a:lvl3pPr marL="571340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3pPr>
      <a:lvl4pPr marL="813794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4pPr>
      <a:lvl5pPr marL="1056249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5pPr>
      <a:lvl6pPr marL="1380602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6pPr>
      <a:lvl7pPr marL="1703867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7pPr>
      <a:lvl8pPr marL="2027129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8pPr>
      <a:lvl9pPr marL="2350392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4588" y="124277"/>
            <a:ext cx="7359212" cy="12652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26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47303" y="-1386313"/>
            <a:ext cx="2786498" cy="88299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20" r:id="rId1"/>
    <p:sldLayoutId id="2147486921" r:id="rId2"/>
    <p:sldLayoutId id="2147486922" r:id="rId3"/>
    <p:sldLayoutId id="2147486923" r:id="rId4"/>
    <p:sldLayoutId id="2147486924" r:id="rId5"/>
    <p:sldLayoutId id="2147486925" r:id="rId6"/>
    <p:sldLayoutId id="2147486926" r:id="rId7"/>
    <p:sldLayoutId id="2147486927" r:id="rId8"/>
    <p:sldLayoutId id="2147486928" r:id="rId9"/>
    <p:sldLayoutId id="2147486929" r:id="rId10"/>
    <p:sldLayoutId id="2147486930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362560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1pPr>
      <a:lvl2pPr marL="605016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2pPr>
      <a:lvl3pPr marL="847469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3pPr>
      <a:lvl4pPr marL="1098904" indent="-237965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4pPr>
      <a:lvl5pPr marL="1341358" indent="-236843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5pPr>
      <a:lvl6pPr marL="1665703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6pPr>
      <a:lvl7pPr marL="1988965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7pPr>
      <a:lvl8pPr marL="2312230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8pPr>
      <a:lvl9pPr marL="2635492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7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-203554"/>
            <a:ext cx="7359212" cy="55463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31" r:id="rId1"/>
    <p:sldLayoutId id="2147486932" r:id="rId2"/>
    <p:sldLayoutId id="2147486933" r:id="rId3"/>
    <p:sldLayoutId id="2147486934" r:id="rId4"/>
    <p:sldLayoutId id="2147486935" r:id="rId5"/>
    <p:sldLayoutId id="2147486936" r:id="rId6"/>
    <p:sldLayoutId id="2147486937" r:id="rId7"/>
    <p:sldLayoutId id="2147486938" r:id="rId8"/>
    <p:sldLayoutId id="2147486939" r:id="rId9"/>
    <p:sldLayoutId id="2147486940" r:id="rId10"/>
    <p:sldLayoutId id="2147486941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436643" indent="-313172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1pPr>
      <a:lvl2pPr marL="679098" indent="-313172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2pPr>
      <a:lvl3pPr marL="921552" indent="-313172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3pPr>
      <a:lvl4pPr marL="1172987" indent="-312048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4pPr>
      <a:lvl5pPr marL="1415441" indent="-310925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5pPr>
      <a:lvl6pPr marL="1739786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6pPr>
      <a:lvl7pPr marL="2063045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7pPr>
      <a:lvl8pPr marL="2386311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8pPr>
      <a:lvl9pPr marL="2709573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01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4645329"/>
            <a:ext cx="5804490" cy="1344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42" r:id="rId1"/>
    <p:sldLayoutId id="2147486943" r:id="rId2"/>
    <p:sldLayoutId id="2147486944" r:id="rId3"/>
    <p:sldLayoutId id="2147486945" r:id="rId4"/>
    <p:sldLayoutId id="2147486946" r:id="rId5"/>
    <p:sldLayoutId id="2147486947" r:id="rId6"/>
    <p:sldLayoutId id="2147486948" r:id="rId7"/>
    <p:sldLayoutId id="2147486949" r:id="rId8"/>
    <p:sldLayoutId id="2147486950" r:id="rId9"/>
    <p:sldLayoutId id="2147486951" r:id="rId10"/>
    <p:sldLayoutId id="2147486952" r:id="rId11"/>
  </p:sldLayoutIdLst>
  <p:txStyles>
    <p:titleStyle>
      <a:lvl1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+mj-lt"/>
          <a:ea typeface="+mj-ea"/>
          <a:cs typeface="+mj-cs"/>
        </a:defRPr>
      </a:lvl1pPr>
      <a:lvl2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1pPr>
      <a:lvl2pPr marL="521951" indent="-19867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2pPr>
      <a:lvl3pPr marL="807061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3pPr>
      <a:lvl4pPr marL="1130333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4pPr>
      <a:lvl5pPr marL="1453606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5pPr>
      <a:lvl6pPr marL="1777947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6pPr>
      <a:lvl7pPr marL="2101210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7pPr>
      <a:lvl8pPr marL="2424473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8pPr>
      <a:lvl9pPr marL="2747736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2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1568441"/>
            <a:ext cx="7359212" cy="2003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53" r:id="rId1"/>
    <p:sldLayoutId id="2147486954" r:id="rId2"/>
    <p:sldLayoutId id="2147486955" r:id="rId3"/>
    <p:sldLayoutId id="2147486956" r:id="rId4"/>
    <p:sldLayoutId id="2147486957" r:id="rId5"/>
    <p:sldLayoutId id="2147486958" r:id="rId6"/>
    <p:sldLayoutId id="2147486959" r:id="rId7"/>
    <p:sldLayoutId id="2147486960" r:id="rId8"/>
    <p:sldLayoutId id="2147486961" r:id="rId9"/>
    <p:sldLayoutId id="2147486962" r:id="rId10"/>
    <p:sldLayoutId id="2147486963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5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"/>
            <a:ext cx="7359212" cy="26033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755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2648353"/>
            <a:ext cx="7359212" cy="2640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64" r:id="rId1"/>
    <p:sldLayoutId id="2147486965" r:id="rId2"/>
    <p:sldLayoutId id="2147486966" r:id="rId3"/>
    <p:sldLayoutId id="2147486967" r:id="rId4"/>
    <p:sldLayoutId id="2147486968" r:id="rId5"/>
    <p:sldLayoutId id="2147486969" r:id="rId6"/>
    <p:sldLayoutId id="2147486970" r:id="rId7"/>
    <p:sldLayoutId id="2147486971" r:id="rId8"/>
    <p:sldLayoutId id="2147486972" r:id="rId9"/>
    <p:sldLayoutId id="2147486973" r:id="rId10"/>
    <p:sldLayoutId id="2147486974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8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648984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75" r:id="rId1"/>
    <p:sldLayoutId id="2147486976" r:id="rId2"/>
    <p:sldLayoutId id="2147486977" r:id="rId3"/>
    <p:sldLayoutId id="2147486978" r:id="rId4"/>
    <p:sldLayoutId id="2147486979" r:id="rId5"/>
    <p:sldLayoutId id="2147486980" r:id="rId6"/>
    <p:sldLayoutId id="2147486981" r:id="rId7"/>
    <p:sldLayoutId id="2147486982" r:id="rId8"/>
    <p:sldLayoutId id="2147486983" r:id="rId9"/>
    <p:sldLayoutId id="2147486984" r:id="rId10"/>
    <p:sldLayoutId id="2147486985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648984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86" r:id="rId1"/>
    <p:sldLayoutId id="2147486987" r:id="rId2"/>
    <p:sldLayoutId id="2147486988" r:id="rId3"/>
    <p:sldLayoutId id="2147486989" r:id="rId4"/>
    <p:sldLayoutId id="2147486990" r:id="rId5"/>
    <p:sldLayoutId id="2147486991" r:id="rId6"/>
    <p:sldLayoutId id="2147486992" r:id="rId7"/>
    <p:sldLayoutId id="2147486993" r:id="rId8"/>
    <p:sldLayoutId id="2147486994" r:id="rId9"/>
    <p:sldLayoutId id="2147486995" r:id="rId10"/>
    <p:sldLayoutId id="2147486996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4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5843" y="2588356"/>
            <a:ext cx="4124017" cy="43249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5124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5843" y="0"/>
            <a:ext cx="4124017" cy="2543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7" r:id="rId1"/>
    <p:sldLayoutId id="2147486998" r:id="rId2"/>
    <p:sldLayoutId id="2147486999" r:id="rId3"/>
    <p:sldLayoutId id="2147487000" r:id="rId4"/>
    <p:sldLayoutId id="2147487001" r:id="rId5"/>
    <p:sldLayoutId id="2147487002" r:id="rId6"/>
    <p:sldLayoutId id="2147487003" r:id="rId7"/>
    <p:sldLayoutId id="2147487004" r:id="rId8"/>
    <p:sldLayoutId id="2147487005" r:id="rId9"/>
    <p:sldLayoutId id="2147487006" r:id="rId10"/>
    <p:sldLayoutId id="214748700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73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5843" y="2588356"/>
            <a:ext cx="4124017" cy="43249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5247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5843" y="0"/>
            <a:ext cx="4124017" cy="2543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08" r:id="rId1"/>
    <p:sldLayoutId id="2147487009" r:id="rId2"/>
    <p:sldLayoutId id="2147487010" r:id="rId3"/>
    <p:sldLayoutId id="2147487011" r:id="rId4"/>
    <p:sldLayoutId id="2147487012" r:id="rId5"/>
    <p:sldLayoutId id="2147487013" r:id="rId6"/>
    <p:sldLayoutId id="2147487014" r:id="rId7"/>
    <p:sldLayoutId id="2147487015" r:id="rId8"/>
    <p:sldLayoutId id="2147487016" r:id="rId9"/>
    <p:sldLayoutId id="2147487017" r:id="rId10"/>
    <p:sldLayoutId id="2147487018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6423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19" r:id="rId1"/>
    <p:sldLayoutId id="2147487020" r:id="rId2"/>
    <p:sldLayoutId id="2147487021" r:id="rId3"/>
    <p:sldLayoutId id="2147487022" r:id="rId4"/>
    <p:sldLayoutId id="2147487023" r:id="rId5"/>
    <p:sldLayoutId id="2147487024" r:id="rId6"/>
    <p:sldLayoutId id="2147487025" r:id="rId7"/>
    <p:sldLayoutId id="2147487026" r:id="rId8"/>
    <p:sldLayoutId id="2147487027" r:id="rId9"/>
    <p:sldLayoutId id="2147487028" r:id="rId10"/>
    <p:sldLayoutId id="2147487029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518584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1pPr>
      <a:lvl2pPr marL="761039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2pPr>
      <a:lvl3pPr marL="1003492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3pPr>
      <a:lvl4pPr marL="1254928" indent="-312048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4pPr>
      <a:lvl5pPr marL="1497382" indent="-310925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5pPr>
      <a:lvl6pPr marL="1821722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6pPr>
      <a:lvl7pPr marL="2144987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7pPr>
      <a:lvl8pPr marL="2468249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8pPr>
      <a:lvl9pPr marL="2791513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116" y="1225615"/>
            <a:ext cx="3575291" cy="5123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959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114" y="3"/>
            <a:ext cx="8342346" cy="906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08" r:id="rId1"/>
    <p:sldLayoutId id="2147485909" r:id="rId2"/>
    <p:sldLayoutId id="2147485910" r:id="rId3"/>
    <p:sldLayoutId id="2147485911" r:id="rId4"/>
    <p:sldLayoutId id="2147485912" r:id="rId5"/>
    <p:sldLayoutId id="2147485913" r:id="rId6"/>
    <p:sldLayoutId id="2147485914" r:id="rId7"/>
    <p:sldLayoutId id="2147485915" r:id="rId8"/>
    <p:sldLayoutId id="2147485916" r:id="rId9"/>
    <p:sldLayoutId id="2147485917" r:id="rId10"/>
    <p:sldLayoutId id="2147485918" r:id="rId11"/>
  </p:sldLayoutIdLst>
  <p:txStyles>
    <p:titleStyle>
      <a:lvl1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140309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1pPr>
      <a:lvl2pPr marL="328885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2pPr>
      <a:lvl3pPr marL="571340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3pPr>
      <a:lvl4pPr marL="813794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4pPr>
      <a:lvl5pPr marL="1056249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5pPr>
      <a:lvl6pPr marL="1380602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6pPr>
      <a:lvl7pPr marL="1703867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7pPr>
      <a:lvl8pPr marL="2027129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8pPr>
      <a:lvl9pPr marL="2350392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030" r:id="rId1"/>
    <p:sldLayoutId id="2147487031" r:id="rId2"/>
    <p:sldLayoutId id="2147487032" r:id="rId3"/>
    <p:sldLayoutId id="2147487033" r:id="rId4"/>
    <p:sldLayoutId id="2147487034" r:id="rId5"/>
    <p:sldLayoutId id="2147487035" r:id="rId6"/>
    <p:sldLayoutId id="2147487036" r:id="rId7"/>
    <p:sldLayoutId id="2147487037" r:id="rId8"/>
    <p:sldLayoutId id="2147487038" r:id="rId9"/>
    <p:sldLayoutId id="2147487039" r:id="rId10"/>
    <p:sldLayoutId id="2147487040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518584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1pPr>
      <a:lvl2pPr marL="761039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2pPr>
      <a:lvl3pPr marL="1003492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3pPr>
      <a:lvl4pPr marL="1254928" indent="-312048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4pPr>
      <a:lvl5pPr marL="1497382" indent="-310925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5pPr>
      <a:lvl6pPr marL="1821722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6pPr>
      <a:lvl7pPr marL="2144987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7pPr>
      <a:lvl8pPr marL="2468249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8pPr>
      <a:lvl9pPr marL="2791513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8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5350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738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2" y="-680300"/>
            <a:ext cx="3540996" cy="72893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52" r:id="rId1"/>
    <p:sldLayoutId id="2147487053" r:id="rId2"/>
    <p:sldLayoutId id="2147487054" r:id="rId3"/>
    <p:sldLayoutId id="2147487055" r:id="rId4"/>
    <p:sldLayoutId id="2147487056" r:id="rId5"/>
    <p:sldLayoutId id="2147487057" r:id="rId6"/>
    <p:sldLayoutId id="2147487058" r:id="rId7"/>
    <p:sldLayoutId id="2147487059" r:id="rId8"/>
    <p:sldLayoutId id="2147487060" r:id="rId9"/>
    <p:sldLayoutId id="2147487061" r:id="rId10"/>
    <p:sldLayoutId id="2147487062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6423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861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1457024"/>
            <a:ext cx="7359212" cy="4327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63" r:id="rId1"/>
    <p:sldLayoutId id="2147487064" r:id="rId2"/>
    <p:sldLayoutId id="2147487065" r:id="rId3"/>
    <p:sldLayoutId id="2147487066" r:id="rId4"/>
    <p:sldLayoutId id="2147487067" r:id="rId5"/>
    <p:sldLayoutId id="2147487068" r:id="rId6"/>
    <p:sldLayoutId id="2147487069" r:id="rId7"/>
    <p:sldLayoutId id="2147487070" r:id="rId8"/>
    <p:sldLayoutId id="2147487071" r:id="rId9"/>
    <p:sldLayoutId id="2147487072" r:id="rId10"/>
    <p:sldLayoutId id="2147487073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5350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984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4395" y="-2038758"/>
            <a:ext cx="2786498" cy="100041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74" r:id="rId1"/>
    <p:sldLayoutId id="2147487075" r:id="rId2"/>
    <p:sldLayoutId id="2147487076" r:id="rId3"/>
    <p:sldLayoutId id="2147487077" r:id="rId4"/>
    <p:sldLayoutId id="2147487078" r:id="rId5"/>
    <p:sldLayoutId id="2147487079" r:id="rId6"/>
    <p:sldLayoutId id="2147487080" r:id="rId7"/>
    <p:sldLayoutId id="2147487081" r:id="rId8"/>
    <p:sldLayoutId id="2147487082" r:id="rId9"/>
    <p:sldLayoutId id="2147487083" r:id="rId10"/>
    <p:sldLayoutId id="2147487084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75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2" y="-680300"/>
            <a:ext cx="3540996" cy="72893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6107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5350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85" r:id="rId1"/>
    <p:sldLayoutId id="2147487086" r:id="rId2"/>
    <p:sldLayoutId id="2147487087" r:id="rId3"/>
    <p:sldLayoutId id="2147487088" r:id="rId4"/>
    <p:sldLayoutId id="2147487089" r:id="rId5"/>
    <p:sldLayoutId id="2147487090" r:id="rId6"/>
    <p:sldLayoutId id="2147487091" r:id="rId7"/>
    <p:sldLayoutId id="2147487092" r:id="rId8"/>
    <p:sldLayoutId id="2147487093" r:id="rId9"/>
    <p:sldLayoutId id="2147487094" r:id="rId10"/>
    <p:sldLayoutId id="2147487095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177846"/>
            <a:ext cx="7713597" cy="1202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230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772" y="-493886"/>
            <a:ext cx="3861086" cy="69165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96" r:id="rId1"/>
    <p:sldLayoutId id="2147487097" r:id="rId2"/>
    <p:sldLayoutId id="2147487098" r:id="rId3"/>
    <p:sldLayoutId id="2147487099" r:id="rId4"/>
    <p:sldLayoutId id="2147487100" r:id="rId5"/>
    <p:sldLayoutId id="2147487101" r:id="rId6"/>
    <p:sldLayoutId id="2147487102" r:id="rId7"/>
    <p:sldLayoutId id="2147487103" r:id="rId8"/>
    <p:sldLayoutId id="2147487104" r:id="rId9"/>
    <p:sldLayoutId id="2147487105" r:id="rId10"/>
    <p:sldLayoutId id="2147487106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9pPr>
    </p:titleStyle>
    <p:bodyStyle>
      <a:lvl1pPr marL="203168" indent="-203168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1pPr>
      <a:lvl2pPr marL="571340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2pPr>
      <a:lvl3pPr marL="813794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3pPr>
      <a:lvl4pPr marL="1065229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4pPr>
      <a:lvl5pPr marL="1307682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5pPr>
      <a:lvl6pPr marL="1632029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6pPr>
      <a:lvl7pPr marL="1955294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7pPr>
      <a:lvl8pPr marL="2278556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8pPr>
      <a:lvl9pPr marL="2601820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3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177846"/>
            <a:ext cx="7713597" cy="1202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353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772" y="-493886"/>
            <a:ext cx="3861086" cy="69165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07" r:id="rId1"/>
    <p:sldLayoutId id="2147487108" r:id="rId2"/>
    <p:sldLayoutId id="2147487109" r:id="rId3"/>
    <p:sldLayoutId id="2147487110" r:id="rId4"/>
    <p:sldLayoutId id="2147487111" r:id="rId5"/>
    <p:sldLayoutId id="2147487112" r:id="rId6"/>
    <p:sldLayoutId id="2147487113" r:id="rId7"/>
    <p:sldLayoutId id="2147487114" r:id="rId8"/>
    <p:sldLayoutId id="2147487115" r:id="rId9"/>
    <p:sldLayoutId id="2147487116" r:id="rId10"/>
    <p:sldLayoutId id="214748711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9pPr>
    </p:titleStyle>
    <p:bodyStyle>
      <a:lvl1pPr marL="203168" indent="-203168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1pPr>
      <a:lvl2pPr marL="571340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2pPr>
      <a:lvl3pPr marL="813794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3pPr>
      <a:lvl4pPr marL="1065229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4pPr>
      <a:lvl5pPr marL="1307682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5pPr>
      <a:lvl6pPr marL="1632029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6pPr>
      <a:lvl7pPr marL="1955294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7pPr>
      <a:lvl8pPr marL="2278556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8pPr>
      <a:lvl9pPr marL="2601820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6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177846"/>
            <a:ext cx="7713597" cy="1202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47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5829" y="-1697001"/>
            <a:ext cx="2946543" cy="93217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18" r:id="rId1"/>
    <p:sldLayoutId id="2147487119" r:id="rId2"/>
    <p:sldLayoutId id="2147487120" r:id="rId3"/>
    <p:sldLayoutId id="2147487121" r:id="rId4"/>
    <p:sldLayoutId id="2147487122" r:id="rId5"/>
    <p:sldLayoutId id="2147487123" r:id="rId6"/>
    <p:sldLayoutId id="2147487124" r:id="rId7"/>
    <p:sldLayoutId id="2147487125" r:id="rId8"/>
    <p:sldLayoutId id="2147487126" r:id="rId9"/>
    <p:sldLayoutId id="2147487127" r:id="rId10"/>
    <p:sldLayoutId id="2147487128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9pPr>
    </p:titleStyle>
    <p:bodyStyle>
      <a:lvl1pPr marL="203168" indent="-203168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1pPr>
      <a:lvl2pPr marL="571340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2pPr>
      <a:lvl3pPr marL="813794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3pPr>
      <a:lvl4pPr marL="1065229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4pPr>
      <a:lvl5pPr marL="1307682" indent="-20429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5pPr>
      <a:lvl6pPr marL="1632029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6pPr>
      <a:lvl7pPr marL="1955294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7pPr>
      <a:lvl8pPr marL="2278556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8pPr>
      <a:lvl9pPr marL="2601820" indent="-205407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9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5350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599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2" y="-680300"/>
            <a:ext cx="3540996" cy="72893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29" r:id="rId1"/>
    <p:sldLayoutId id="2147487130" r:id="rId2"/>
    <p:sldLayoutId id="2147487131" r:id="rId3"/>
    <p:sldLayoutId id="2147487132" r:id="rId4"/>
    <p:sldLayoutId id="2147487133" r:id="rId5"/>
    <p:sldLayoutId id="2147487134" r:id="rId6"/>
    <p:sldLayoutId id="2147487135" r:id="rId7"/>
    <p:sldLayoutId id="2147487136" r:id="rId8"/>
    <p:sldLayoutId id="2147487137" r:id="rId9"/>
    <p:sldLayoutId id="2147487138" r:id="rId10"/>
    <p:sldLayoutId id="2147487139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177846"/>
            <a:ext cx="7713597" cy="1202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40" r:id="rId1"/>
    <p:sldLayoutId id="2147487141" r:id="rId2"/>
    <p:sldLayoutId id="2147487142" r:id="rId3"/>
    <p:sldLayoutId id="2147487143" r:id="rId4"/>
    <p:sldLayoutId id="2147487144" r:id="rId5"/>
    <p:sldLayoutId id="2147487145" r:id="rId6"/>
    <p:sldLayoutId id="2147487146" r:id="rId7"/>
    <p:sldLayoutId id="2147487147" r:id="rId8"/>
    <p:sldLayoutId id="2147487148" r:id="rId9"/>
    <p:sldLayoutId id="2147487149" r:id="rId10"/>
    <p:sldLayoutId id="2147487150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9pPr>
    </p:titleStyle>
    <p:bodyStyle>
      <a:lvl1pPr marL="231230" indent="-204291" algn="l" defTabSz="316538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1pPr>
      <a:lvl2pPr marL="653280" indent="-204291" algn="l" defTabSz="316538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2pPr>
      <a:lvl3pPr marL="895735" indent="-204291" algn="l" defTabSz="316538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3pPr>
      <a:lvl4pPr marL="1147170" indent="-204291" algn="l" defTabSz="316538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4pPr>
      <a:lvl5pPr marL="1389624" indent="-204291" algn="l" defTabSz="316538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5pPr>
      <a:lvl6pPr marL="1713969" indent="-205407" algn="l" defTabSz="317651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6pPr>
      <a:lvl7pPr marL="2037232" indent="-205407" algn="l" defTabSz="317651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7pPr>
      <a:lvl8pPr marL="2360495" indent="-205407" algn="l" defTabSz="317651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8pPr>
      <a:lvl9pPr marL="2683759" indent="-205407" algn="l" defTabSz="317651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87370" y="1225614"/>
            <a:ext cx="2855088" cy="69754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082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114" y="3"/>
            <a:ext cx="8342346" cy="906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9" r:id="rId1"/>
    <p:sldLayoutId id="2147485920" r:id="rId2"/>
    <p:sldLayoutId id="2147485921" r:id="rId3"/>
    <p:sldLayoutId id="2147485922" r:id="rId4"/>
    <p:sldLayoutId id="2147485923" r:id="rId5"/>
    <p:sldLayoutId id="2147485924" r:id="rId6"/>
    <p:sldLayoutId id="2147485925" r:id="rId7"/>
    <p:sldLayoutId id="2147485926" r:id="rId8"/>
    <p:sldLayoutId id="2147485927" r:id="rId9"/>
    <p:sldLayoutId id="2147485928" r:id="rId10"/>
    <p:sldLayoutId id="2147485929" r:id="rId11"/>
  </p:sldLayoutIdLst>
  <p:txStyles>
    <p:titleStyle>
      <a:lvl1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140309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1pPr>
      <a:lvl2pPr marL="328885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2pPr>
      <a:lvl3pPr marL="580320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3pPr>
      <a:lvl4pPr marL="813794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4pPr>
      <a:lvl5pPr marL="1056249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5pPr>
      <a:lvl6pPr marL="1380602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6pPr>
      <a:lvl7pPr marL="1703867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7pPr>
      <a:lvl8pPr marL="2027129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8pPr>
      <a:lvl9pPr marL="2350392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1702361"/>
            <a:ext cx="7713597" cy="17366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51" r:id="rId1"/>
    <p:sldLayoutId id="2147487152" r:id="rId2"/>
    <p:sldLayoutId id="2147487153" r:id="rId3"/>
    <p:sldLayoutId id="2147487154" r:id="rId4"/>
    <p:sldLayoutId id="2147487155" r:id="rId5"/>
    <p:sldLayoutId id="2147487156" r:id="rId6"/>
    <p:sldLayoutId id="2147487157" r:id="rId7"/>
    <p:sldLayoutId id="2147487158" r:id="rId8"/>
    <p:sldLayoutId id="2147487159" r:id="rId9"/>
    <p:sldLayoutId id="2147487160" r:id="rId10"/>
    <p:sldLayoutId id="2147487161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5775">
          <a:solidFill>
            <a:srgbClr val="FFFBEC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0"/>
            <a:ext cx="7713597" cy="27661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967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773" y="2828338"/>
            <a:ext cx="7713597" cy="301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62" r:id="rId1"/>
    <p:sldLayoutId id="2147487163" r:id="rId2"/>
    <p:sldLayoutId id="2147487164" r:id="rId3"/>
    <p:sldLayoutId id="2147487165" r:id="rId4"/>
    <p:sldLayoutId id="2147487166" r:id="rId5"/>
    <p:sldLayoutId id="2147487167" r:id="rId6"/>
    <p:sldLayoutId id="2147487168" r:id="rId7"/>
    <p:sldLayoutId id="2147487169" r:id="rId8"/>
    <p:sldLayoutId id="2147487170" r:id="rId9"/>
    <p:sldLayoutId id="2147487171" r:id="rId10"/>
    <p:sldLayoutId id="2147487172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5775">
          <a:solidFill>
            <a:srgbClr val="FFFBEC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2250">
          <a:solidFill>
            <a:srgbClr val="FFFBEC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2250">
          <a:solidFill>
            <a:srgbClr val="FFFBEC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2250">
          <a:solidFill>
            <a:srgbClr val="FFFBEC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2250">
          <a:solidFill>
            <a:srgbClr val="FFFBEC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2250">
          <a:solidFill>
            <a:srgbClr val="FFFBEC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2250">
          <a:solidFill>
            <a:srgbClr val="FFFBEC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2250">
          <a:solidFill>
            <a:srgbClr val="FFFBEC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2250">
          <a:solidFill>
            <a:srgbClr val="FFFBEC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2250">
          <a:solidFill>
            <a:srgbClr val="FFFBE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0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3833255"/>
            <a:ext cx="7713597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73" r:id="rId1"/>
    <p:sldLayoutId id="2147487174" r:id="rId2"/>
    <p:sldLayoutId id="2147487175" r:id="rId3"/>
    <p:sldLayoutId id="2147487176" r:id="rId4"/>
    <p:sldLayoutId id="2147487177" r:id="rId5"/>
    <p:sldLayoutId id="2147487178" r:id="rId6"/>
    <p:sldLayoutId id="2147487179" r:id="rId7"/>
    <p:sldLayoutId id="2147487180" r:id="rId8"/>
    <p:sldLayoutId id="2147487181" r:id="rId9"/>
    <p:sldLayoutId id="2147487182" r:id="rId10"/>
    <p:sldLayoutId id="2147487183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4500">
          <a:solidFill>
            <a:srgbClr val="FFFBEC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4500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4500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4500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4500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3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62934" y="3"/>
            <a:ext cx="4192607" cy="26890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213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2934" y="2751200"/>
            <a:ext cx="4192607" cy="46560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84" r:id="rId1"/>
    <p:sldLayoutId id="2147487185" r:id="rId2"/>
    <p:sldLayoutId id="2147487186" r:id="rId3"/>
    <p:sldLayoutId id="2147487187" r:id="rId4"/>
    <p:sldLayoutId id="2147487188" r:id="rId5"/>
    <p:sldLayoutId id="2147487189" r:id="rId6"/>
    <p:sldLayoutId id="2147487190" r:id="rId7"/>
    <p:sldLayoutId id="2147487191" r:id="rId8"/>
    <p:sldLayoutId id="2147487192" r:id="rId9"/>
    <p:sldLayoutId id="2147487193" r:id="rId10"/>
    <p:sldLayoutId id="2147487194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3825">
          <a:solidFill>
            <a:srgbClr val="FFFBEC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382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382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382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382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BEC"/>
          </a:solidFill>
          <a:latin typeface="Copperplate" charset="0"/>
          <a:ea typeface="ヒラギノ明朝 ProN W3" charset="-128"/>
          <a:cs typeface="ヒラギノ明朝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9pPr>
    </p:titleStyle>
    <p:bodyStyle>
      <a:lvl1pPr marL="231230" indent="-204291" algn="l" defTabSz="316538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1pPr>
      <a:lvl2pPr marL="653280" indent="-204291" algn="l" defTabSz="316538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2pPr>
      <a:lvl3pPr marL="895735" indent="-204291" algn="l" defTabSz="316538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3pPr>
      <a:lvl4pPr marL="1147170" indent="-204291" algn="l" defTabSz="316538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4pPr>
      <a:lvl5pPr marL="1389624" indent="-204291" algn="l" defTabSz="316538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5pPr>
      <a:lvl6pPr marL="1713969" indent="-205407" algn="l" defTabSz="317651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6pPr>
      <a:lvl7pPr marL="2037232" indent="-205407" algn="l" defTabSz="317651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7pPr>
      <a:lvl8pPr marL="2360495" indent="-205407" algn="l" defTabSz="317651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8pPr>
      <a:lvl9pPr marL="2683759" indent="-205407" algn="l" defTabSz="317651" rtl="0" eaLnBrk="0" fontAlgn="base" hangingPunct="0">
        <a:lnSpc>
          <a:spcPct val="96000"/>
        </a:lnSpc>
        <a:spcBef>
          <a:spcPts val="1626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773" y="-247479"/>
            <a:ext cx="7713597" cy="5635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06" r:id="rId1"/>
    <p:sldLayoutId id="2147487207" r:id="rId2"/>
    <p:sldLayoutId id="2147487208" r:id="rId3"/>
    <p:sldLayoutId id="2147487209" r:id="rId4"/>
    <p:sldLayoutId id="2147487210" r:id="rId5"/>
    <p:sldLayoutId id="2147487211" r:id="rId6"/>
    <p:sldLayoutId id="2147487212" r:id="rId7"/>
    <p:sldLayoutId id="2147487213" r:id="rId8"/>
    <p:sldLayoutId id="2147487214" r:id="rId9"/>
    <p:sldLayoutId id="2147487215" r:id="rId10"/>
    <p:sldLayoutId id="2147487216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9pPr>
    </p:titleStyle>
    <p:bodyStyle>
      <a:lvl1pPr marL="203168" indent="-203168" algn="l" defTabSz="316538" rtl="0" eaLnBrk="0" fontAlgn="base" hangingPunct="0">
        <a:lnSpc>
          <a:spcPct val="96000"/>
        </a:lnSpc>
        <a:spcBef>
          <a:spcPts val="289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1pPr>
      <a:lvl2pPr marL="571340" indent="-204291" algn="l" defTabSz="316538" rtl="0" eaLnBrk="0" fontAlgn="base" hangingPunct="0">
        <a:lnSpc>
          <a:spcPct val="96000"/>
        </a:lnSpc>
        <a:spcBef>
          <a:spcPts val="289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2pPr>
      <a:lvl3pPr marL="813794" indent="-204291" algn="l" defTabSz="316538" rtl="0" eaLnBrk="0" fontAlgn="base" hangingPunct="0">
        <a:lnSpc>
          <a:spcPct val="96000"/>
        </a:lnSpc>
        <a:spcBef>
          <a:spcPts val="289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3pPr>
      <a:lvl4pPr marL="1065229" indent="-204291" algn="l" defTabSz="316538" rtl="0" eaLnBrk="0" fontAlgn="base" hangingPunct="0">
        <a:lnSpc>
          <a:spcPct val="96000"/>
        </a:lnSpc>
        <a:spcBef>
          <a:spcPts val="289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4pPr>
      <a:lvl5pPr marL="1307682" indent="-204291" algn="l" defTabSz="316538" rtl="0" eaLnBrk="0" fontAlgn="base" hangingPunct="0">
        <a:lnSpc>
          <a:spcPct val="96000"/>
        </a:lnSpc>
        <a:spcBef>
          <a:spcPts val="289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5pPr>
      <a:lvl6pPr marL="1632029" indent="-205407" algn="l" defTabSz="317651" rtl="0" eaLnBrk="0" fontAlgn="base" hangingPunct="0">
        <a:lnSpc>
          <a:spcPct val="96000"/>
        </a:lnSpc>
        <a:spcBef>
          <a:spcPts val="289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6pPr>
      <a:lvl7pPr marL="1955294" indent="-205407" algn="l" defTabSz="317651" rtl="0" eaLnBrk="0" fontAlgn="base" hangingPunct="0">
        <a:lnSpc>
          <a:spcPct val="96000"/>
        </a:lnSpc>
        <a:spcBef>
          <a:spcPts val="289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7pPr>
      <a:lvl8pPr marL="2278556" indent="-205407" algn="l" defTabSz="317651" rtl="0" eaLnBrk="0" fontAlgn="base" hangingPunct="0">
        <a:lnSpc>
          <a:spcPct val="96000"/>
        </a:lnSpc>
        <a:spcBef>
          <a:spcPts val="289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8pPr>
      <a:lvl9pPr marL="2601820" indent="-205407" algn="l" defTabSz="317651" rtl="0" eaLnBrk="0" fontAlgn="base" hangingPunct="0">
        <a:lnSpc>
          <a:spcPct val="96000"/>
        </a:lnSpc>
        <a:spcBef>
          <a:spcPts val="289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2100">
          <a:solidFill>
            <a:srgbClr val="5B574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102852"/>
            <a:ext cx="7713597" cy="13520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582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773" y="1457024"/>
            <a:ext cx="7713597" cy="43046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17" r:id="rId1"/>
    <p:sldLayoutId id="2147487218" r:id="rId2"/>
    <p:sldLayoutId id="2147487219" r:id="rId3"/>
    <p:sldLayoutId id="2147487220" r:id="rId4"/>
    <p:sldLayoutId id="2147487221" r:id="rId5"/>
    <p:sldLayoutId id="2147487222" r:id="rId6"/>
    <p:sldLayoutId id="2147487223" r:id="rId7"/>
    <p:sldLayoutId id="2147487224" r:id="rId8"/>
    <p:sldLayoutId id="2147487225" r:id="rId9"/>
    <p:sldLayoutId id="2147487226" r:id="rId10"/>
    <p:sldLayoutId id="214748722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5744"/>
        </a:buClr>
        <a:buSzPct val="100000"/>
        <a:buFont typeface="Copperplate" charset="0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5744"/>
          </a:solidFill>
          <a:latin typeface="Copperplate" charset="0"/>
          <a:ea typeface="ヒラギノ明朝 ProN W3" charset="-128"/>
          <a:cs typeface="ヒラギノ明朝 ProN W3" charset="-128"/>
        </a:defRPr>
      </a:lvl9pPr>
    </p:titleStyle>
    <p:bodyStyle>
      <a:lvl1pPr marL="203168" indent="-203168" algn="l" defTabSz="316538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1pPr>
      <a:lvl2pPr marL="571340" indent="-204291" algn="l" defTabSz="316538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2pPr>
      <a:lvl3pPr marL="813794" indent="-204291" algn="l" defTabSz="316538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3pPr>
      <a:lvl4pPr marL="1065229" indent="-204291" algn="l" defTabSz="316538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4pPr>
      <a:lvl5pPr marL="1307682" indent="-204291" algn="l" defTabSz="316538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5pPr>
      <a:lvl6pPr marL="1632029" indent="-205407" algn="l" defTabSz="317651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6pPr>
      <a:lvl7pPr marL="1955294" indent="-205407" algn="l" defTabSz="317651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7pPr>
      <a:lvl8pPr marL="2278556" indent="-205407" algn="l" defTabSz="317651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8pPr>
      <a:lvl9pPr marL="2601820" indent="-205407" algn="l" defTabSz="317651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908A6C"/>
        </a:buClr>
        <a:buSzPct val="100000"/>
        <a:buFont typeface="Lucida Grande" charset="0"/>
        <a:buChar char="•"/>
        <a:defRPr sz="1875">
          <a:solidFill>
            <a:srgbClr val="5B574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6423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704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1457024"/>
            <a:ext cx="7359212" cy="4327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28" r:id="rId1"/>
    <p:sldLayoutId id="2147487229" r:id="rId2"/>
    <p:sldLayoutId id="2147487230" r:id="rId3"/>
    <p:sldLayoutId id="2147487231" r:id="rId4"/>
    <p:sldLayoutId id="2147487232" r:id="rId5"/>
    <p:sldLayoutId id="2147487233" r:id="rId6"/>
    <p:sldLayoutId id="2147487234" r:id="rId7"/>
    <p:sldLayoutId id="2147487235" r:id="rId8"/>
    <p:sldLayoutId id="2147487236" r:id="rId9"/>
    <p:sldLayoutId id="2147487237" r:id="rId10"/>
    <p:sldLayoutId id="2147487238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7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7298" y="59998"/>
            <a:ext cx="8067983" cy="1077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827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7298" y="773508"/>
            <a:ext cx="8067983" cy="43807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pic>
        <p:nvPicPr>
          <p:cNvPr id="1782788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37745" y="1037057"/>
            <a:ext cx="4881372" cy="46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239" r:id="rId1"/>
    <p:sldLayoutId id="2147487240" r:id="rId2"/>
    <p:sldLayoutId id="2147487241" r:id="rId3"/>
    <p:sldLayoutId id="2147487242" r:id="rId4"/>
    <p:sldLayoutId id="2147487243" r:id="rId5"/>
    <p:sldLayoutId id="2147487244" r:id="rId6"/>
    <p:sldLayoutId id="2147487245" r:id="rId7"/>
    <p:sldLayoutId id="2147487246" r:id="rId8"/>
    <p:sldLayoutId id="2147487247" r:id="rId9"/>
    <p:sldLayoutId id="2147487248" r:id="rId10"/>
    <p:sldLayoutId id="2147487249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436643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1pPr>
      <a:lvl2pPr marL="679098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2pPr>
      <a:lvl3pPr marL="921552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3pPr>
      <a:lvl4pPr marL="1164006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4pPr>
      <a:lvl5pPr marL="1406461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5pPr>
      <a:lvl6pPr marL="1730805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6pPr>
      <a:lvl7pPr marL="2054068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7pPr>
      <a:lvl8pPr marL="2377332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8pPr>
      <a:lvl9pPr marL="2700594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7298" y="0"/>
            <a:ext cx="8067983" cy="11977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pic>
        <p:nvPicPr>
          <p:cNvPr id="1795075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37745" y="1037057"/>
            <a:ext cx="4881372" cy="46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250" r:id="rId1"/>
    <p:sldLayoutId id="2147487251" r:id="rId2"/>
    <p:sldLayoutId id="2147487252" r:id="rId3"/>
    <p:sldLayoutId id="2147487253" r:id="rId4"/>
    <p:sldLayoutId id="2147487254" r:id="rId5"/>
    <p:sldLayoutId id="2147487255" r:id="rId6"/>
    <p:sldLayoutId id="2147487256" r:id="rId7"/>
    <p:sldLayoutId id="2147487257" r:id="rId8"/>
    <p:sldLayoutId id="2147487258" r:id="rId9"/>
    <p:sldLayoutId id="2147487259" r:id="rId10"/>
    <p:sldLayoutId id="2147487260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518584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1pPr>
      <a:lvl2pPr marL="761039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2pPr>
      <a:lvl3pPr marL="1003492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3pPr>
      <a:lvl4pPr marL="1245947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4pPr>
      <a:lvl5pPr marL="1488403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5pPr>
      <a:lvl6pPr marL="1812744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6pPr>
      <a:lvl7pPr marL="2136007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7pPr>
      <a:lvl8pPr marL="2459270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8pPr>
      <a:lvl9pPr marL="2782532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114" y="454250"/>
            <a:ext cx="8342346" cy="57402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0" r:id="rId1"/>
    <p:sldLayoutId id="2147485931" r:id="rId2"/>
    <p:sldLayoutId id="2147485932" r:id="rId3"/>
    <p:sldLayoutId id="2147485933" r:id="rId4"/>
    <p:sldLayoutId id="2147485934" r:id="rId5"/>
    <p:sldLayoutId id="2147485935" r:id="rId6"/>
    <p:sldLayoutId id="2147485936" r:id="rId7"/>
    <p:sldLayoutId id="2147485937" r:id="rId8"/>
    <p:sldLayoutId id="2147485938" r:id="rId9"/>
    <p:sldLayoutId id="2147485939" r:id="rId10"/>
    <p:sldLayoutId id="2147485940" r:id="rId11"/>
  </p:sldLayoutIdLst>
  <p:txStyles>
    <p:titleStyle>
      <a:lvl1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140309" indent="-140309" algn="l" defTabSz="316538" rtl="0" eaLnBrk="0" fontAlgn="base" hangingPunct="0">
        <a:lnSpc>
          <a:spcPct val="96000"/>
        </a:lnSpc>
        <a:spcBef>
          <a:spcPts val="3960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1pPr>
      <a:lvl2pPr marL="328885" indent="-141433" algn="l" defTabSz="316538" rtl="0" eaLnBrk="0" fontAlgn="base" hangingPunct="0">
        <a:lnSpc>
          <a:spcPct val="96000"/>
        </a:lnSpc>
        <a:spcBef>
          <a:spcPts val="3960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2pPr>
      <a:lvl3pPr marL="571340" indent="-140309" algn="l" defTabSz="316538" rtl="0" eaLnBrk="0" fontAlgn="base" hangingPunct="0">
        <a:lnSpc>
          <a:spcPct val="96000"/>
        </a:lnSpc>
        <a:spcBef>
          <a:spcPts val="3960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3pPr>
      <a:lvl4pPr marL="813794" indent="-141433" algn="l" defTabSz="316538" rtl="0" eaLnBrk="0" fontAlgn="base" hangingPunct="0">
        <a:lnSpc>
          <a:spcPct val="96000"/>
        </a:lnSpc>
        <a:spcBef>
          <a:spcPts val="3960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4pPr>
      <a:lvl5pPr marL="1056249" indent="-140309" algn="l" defTabSz="316538" rtl="0" eaLnBrk="0" fontAlgn="base" hangingPunct="0">
        <a:lnSpc>
          <a:spcPct val="96000"/>
        </a:lnSpc>
        <a:spcBef>
          <a:spcPts val="3960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5pPr>
      <a:lvl6pPr marL="1380602" indent="-141428" algn="l" defTabSz="317651" rtl="0" eaLnBrk="0" fontAlgn="base" hangingPunct="0">
        <a:lnSpc>
          <a:spcPct val="96000"/>
        </a:lnSpc>
        <a:spcBef>
          <a:spcPts val="3960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6pPr>
      <a:lvl7pPr marL="1703867" indent="-141428" algn="l" defTabSz="317651" rtl="0" eaLnBrk="0" fontAlgn="base" hangingPunct="0">
        <a:lnSpc>
          <a:spcPct val="96000"/>
        </a:lnSpc>
        <a:spcBef>
          <a:spcPts val="3960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7pPr>
      <a:lvl8pPr marL="2027129" indent="-141428" algn="l" defTabSz="317651" rtl="0" eaLnBrk="0" fontAlgn="base" hangingPunct="0">
        <a:lnSpc>
          <a:spcPct val="96000"/>
        </a:lnSpc>
        <a:spcBef>
          <a:spcPts val="3960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8pPr>
      <a:lvl9pPr marL="2350392" indent="-141428" algn="l" defTabSz="317651" rtl="0" eaLnBrk="0" fontAlgn="base" hangingPunct="0">
        <a:lnSpc>
          <a:spcPct val="96000"/>
        </a:lnSpc>
        <a:spcBef>
          <a:spcPts val="3960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3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7298" y="0"/>
            <a:ext cx="8067983" cy="11977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07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7298" y="1457024"/>
            <a:ext cx="8067983" cy="3683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pic>
        <p:nvPicPr>
          <p:cNvPr id="1807364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37745" y="1037057"/>
            <a:ext cx="4881372" cy="46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261" r:id="rId1"/>
    <p:sldLayoutId id="2147487262" r:id="rId2"/>
    <p:sldLayoutId id="2147487263" r:id="rId3"/>
    <p:sldLayoutId id="2147487264" r:id="rId4"/>
    <p:sldLayoutId id="2147487265" r:id="rId5"/>
    <p:sldLayoutId id="2147487266" r:id="rId6"/>
    <p:sldLayoutId id="2147487267" r:id="rId7"/>
    <p:sldLayoutId id="2147487268" r:id="rId8"/>
    <p:sldLayoutId id="2147487269" r:id="rId9"/>
    <p:sldLayoutId id="2147487270" r:id="rId10"/>
    <p:sldLayoutId id="2147487271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436643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1pPr>
      <a:lvl2pPr marL="679098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2pPr>
      <a:lvl3pPr marL="921552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3pPr>
      <a:lvl4pPr marL="1164006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4pPr>
      <a:lvl5pPr marL="1406461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5pPr>
      <a:lvl6pPr marL="1730805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6pPr>
      <a:lvl7pPr marL="2054068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7pPr>
      <a:lvl8pPr marL="2377332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8pPr>
      <a:lvl9pPr marL="2700594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6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7298" y="1887702"/>
            <a:ext cx="8067983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72" r:id="rId1"/>
    <p:sldLayoutId id="2147487273" r:id="rId2"/>
    <p:sldLayoutId id="2147487274" r:id="rId3"/>
    <p:sldLayoutId id="2147487275" r:id="rId4"/>
    <p:sldLayoutId id="2147487276" r:id="rId5"/>
    <p:sldLayoutId id="2147487277" r:id="rId6"/>
    <p:sldLayoutId id="2147487278" r:id="rId7"/>
    <p:sldLayoutId id="2147487279" r:id="rId8"/>
    <p:sldLayoutId id="2147487280" r:id="rId9"/>
    <p:sldLayoutId id="2147487281" r:id="rId10"/>
    <p:sldLayoutId id="2147487282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9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7298" y="3606131"/>
            <a:ext cx="8067983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83" r:id="rId1"/>
    <p:sldLayoutId id="2147487284" r:id="rId2"/>
    <p:sldLayoutId id="2147487285" r:id="rId3"/>
    <p:sldLayoutId id="2147487286" r:id="rId4"/>
    <p:sldLayoutId id="2147487287" r:id="rId5"/>
    <p:sldLayoutId id="2147487288" r:id="rId6"/>
    <p:sldLayoutId id="2147487289" r:id="rId7"/>
    <p:sldLayoutId id="2147487290" r:id="rId8"/>
    <p:sldLayoutId id="2147487291" r:id="rId9"/>
    <p:sldLayoutId id="2147487292" r:id="rId10"/>
    <p:sldLayoutId id="2147487293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2250" i="1">
          <a:solidFill>
            <a:srgbClr val="59564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5844" y="-199268"/>
            <a:ext cx="3769631" cy="2682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42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5844" y="2716919"/>
            <a:ext cx="3769631" cy="63830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94" r:id="rId1"/>
    <p:sldLayoutId id="2147487295" r:id="rId2"/>
    <p:sldLayoutId id="2147487296" r:id="rId3"/>
    <p:sldLayoutId id="2147487297" r:id="rId4"/>
    <p:sldLayoutId id="2147487298" r:id="rId5"/>
    <p:sldLayoutId id="2147487299" r:id="rId6"/>
    <p:sldLayoutId id="2147487300" r:id="rId7"/>
    <p:sldLayoutId id="2147487301" r:id="rId8"/>
    <p:sldLayoutId id="2147487302" r:id="rId9"/>
    <p:sldLayoutId id="2147487303" r:id="rId10"/>
    <p:sldLayoutId id="2147487304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1950" i="1">
          <a:solidFill>
            <a:srgbClr val="59564E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1950" i="1">
          <a:solidFill>
            <a:srgbClr val="59564E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1950" i="1">
          <a:solidFill>
            <a:srgbClr val="59564E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1950" i="1">
          <a:solidFill>
            <a:srgbClr val="59564E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1950" i="1">
          <a:solidFill>
            <a:srgbClr val="59564E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1950" i="1">
          <a:solidFill>
            <a:srgbClr val="59564E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1950" i="1">
          <a:solidFill>
            <a:srgbClr val="59564E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1950" i="1">
          <a:solidFill>
            <a:srgbClr val="59564E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1950" i="1">
          <a:solidFill>
            <a:srgbClr val="59564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5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0"/>
            <a:ext cx="7359212" cy="2363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565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2828335"/>
            <a:ext cx="7359212" cy="4163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pic>
        <p:nvPicPr>
          <p:cNvPr id="1856516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75377" y="2476939"/>
            <a:ext cx="1413255" cy="1971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05" r:id="rId1"/>
    <p:sldLayoutId id="2147487306" r:id="rId2"/>
    <p:sldLayoutId id="2147487307" r:id="rId3"/>
    <p:sldLayoutId id="2147487308" r:id="rId4"/>
    <p:sldLayoutId id="2147487309" r:id="rId5"/>
    <p:sldLayoutId id="2147487310" r:id="rId6"/>
    <p:sldLayoutId id="2147487311" r:id="rId7"/>
    <p:sldLayoutId id="2147487312" r:id="rId8"/>
    <p:sldLayoutId id="2147487313" r:id="rId9"/>
    <p:sldLayoutId id="2147487314" r:id="rId10"/>
    <p:sldLayoutId id="2147487315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4275">
          <a:solidFill>
            <a:srgbClr val="B19645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4275">
          <a:solidFill>
            <a:srgbClr val="B19645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4275">
          <a:solidFill>
            <a:srgbClr val="B19645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4275">
          <a:solidFill>
            <a:srgbClr val="B19645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4275">
          <a:solidFill>
            <a:srgbClr val="B19645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B19645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B19645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B19645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B19645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2850" i="1">
          <a:solidFill>
            <a:srgbClr val="B19645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2850" i="1">
          <a:solidFill>
            <a:srgbClr val="B19645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2850" i="1">
          <a:solidFill>
            <a:srgbClr val="B19645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2850" i="1">
          <a:solidFill>
            <a:srgbClr val="B19645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2850" i="1">
          <a:solidFill>
            <a:srgbClr val="B19645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2850" i="1">
          <a:solidFill>
            <a:srgbClr val="B19645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2850" i="1">
          <a:solidFill>
            <a:srgbClr val="B19645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2850" i="1">
          <a:solidFill>
            <a:srgbClr val="B19645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B19645"/>
        </a:buClr>
        <a:buSzPct val="100000"/>
        <a:buFont typeface="Baskerville" charset="0"/>
        <a:defRPr sz="2850" i="1">
          <a:solidFill>
            <a:srgbClr val="B1964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8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7298" y="59998"/>
            <a:ext cx="8067983" cy="1077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688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7297" y="-286046"/>
            <a:ext cx="3746767" cy="6603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16" r:id="rId1"/>
    <p:sldLayoutId id="2147487317" r:id="rId2"/>
    <p:sldLayoutId id="2147487318" r:id="rId3"/>
    <p:sldLayoutId id="2147487319" r:id="rId4"/>
    <p:sldLayoutId id="2147487320" r:id="rId5"/>
    <p:sldLayoutId id="2147487321" r:id="rId6"/>
    <p:sldLayoutId id="2147487322" r:id="rId7"/>
    <p:sldLayoutId id="2147487323" r:id="rId8"/>
    <p:sldLayoutId id="2147487324" r:id="rId9"/>
    <p:sldLayoutId id="2147487325" r:id="rId10"/>
    <p:sldLayoutId id="2147487326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328885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1pPr>
      <a:lvl2pPr marL="571340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2pPr>
      <a:lvl3pPr marL="813794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3pPr>
      <a:lvl4pPr marL="1056249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4pPr>
      <a:lvl5pPr marL="1298704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5pPr>
      <a:lvl6pPr marL="1623051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6pPr>
      <a:lvl7pPr marL="1946313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7pPr>
      <a:lvl8pPr marL="2269577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8pPr>
      <a:lvl9pPr marL="2592840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0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7298" y="59998"/>
            <a:ext cx="8067983" cy="1077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810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7297" y="-286046"/>
            <a:ext cx="3746767" cy="6603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pic>
        <p:nvPicPr>
          <p:cNvPr id="1881092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37745" y="1037057"/>
            <a:ext cx="4881372" cy="46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27" r:id="rId1"/>
    <p:sldLayoutId id="2147487328" r:id="rId2"/>
    <p:sldLayoutId id="2147487329" r:id="rId3"/>
    <p:sldLayoutId id="2147487330" r:id="rId4"/>
    <p:sldLayoutId id="2147487331" r:id="rId5"/>
    <p:sldLayoutId id="2147487332" r:id="rId6"/>
    <p:sldLayoutId id="2147487333" r:id="rId7"/>
    <p:sldLayoutId id="2147487334" r:id="rId8"/>
    <p:sldLayoutId id="2147487335" r:id="rId9"/>
    <p:sldLayoutId id="2147487336" r:id="rId10"/>
    <p:sldLayoutId id="214748733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328885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1pPr>
      <a:lvl2pPr marL="571340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2pPr>
      <a:lvl3pPr marL="813794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3pPr>
      <a:lvl4pPr marL="1056249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4pPr>
      <a:lvl5pPr marL="1298704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5pPr>
      <a:lvl6pPr marL="1623051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6pPr>
      <a:lvl7pPr marL="1946313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7pPr>
      <a:lvl8pPr marL="2269577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8pPr>
      <a:lvl9pPr marL="2592840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3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7298" y="59998"/>
            <a:ext cx="8067983" cy="1077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933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04349" y="-1027415"/>
            <a:ext cx="3300928" cy="80843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pic>
        <p:nvPicPr>
          <p:cNvPr id="1893380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37745" y="1037057"/>
            <a:ext cx="4881372" cy="46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38" r:id="rId1"/>
    <p:sldLayoutId id="2147487339" r:id="rId2"/>
    <p:sldLayoutId id="2147487340" r:id="rId3"/>
    <p:sldLayoutId id="2147487341" r:id="rId4"/>
    <p:sldLayoutId id="2147487342" r:id="rId5"/>
    <p:sldLayoutId id="2147487343" r:id="rId6"/>
    <p:sldLayoutId id="2147487344" r:id="rId7"/>
    <p:sldLayoutId id="2147487345" r:id="rId8"/>
    <p:sldLayoutId id="2147487346" r:id="rId9"/>
    <p:sldLayoutId id="2147487347" r:id="rId10"/>
    <p:sldLayoutId id="2147487348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328885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1pPr>
      <a:lvl2pPr marL="571340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2pPr>
      <a:lvl3pPr marL="813794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3pPr>
      <a:lvl4pPr marL="1056249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4pPr>
      <a:lvl5pPr marL="1298704" indent="-20429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5pPr>
      <a:lvl6pPr marL="1623051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6pPr>
      <a:lvl7pPr marL="1946313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7pPr>
      <a:lvl8pPr marL="2269577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8pPr>
      <a:lvl9pPr marL="2592840" indent="-205407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1725">
          <a:solidFill>
            <a:srgbClr val="59564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66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7298" y="-271049"/>
            <a:ext cx="8067983" cy="56823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49" r:id="rId1"/>
    <p:sldLayoutId id="2147487350" r:id="rId2"/>
    <p:sldLayoutId id="2147487351" r:id="rId3"/>
    <p:sldLayoutId id="2147487352" r:id="rId4"/>
    <p:sldLayoutId id="2147487353" r:id="rId5"/>
    <p:sldLayoutId id="2147487354" r:id="rId6"/>
    <p:sldLayoutId id="2147487355" r:id="rId7"/>
    <p:sldLayoutId id="2147487356" r:id="rId8"/>
    <p:sldLayoutId id="2147487357" r:id="rId9"/>
    <p:sldLayoutId id="2147487358" r:id="rId10"/>
    <p:sldLayoutId id="2147487359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436643" indent="-313172" algn="l" defTabSz="316538" rtl="0" eaLnBrk="0" fontAlgn="base" hangingPunct="0">
        <a:lnSpc>
          <a:spcPct val="96000"/>
        </a:lnSpc>
        <a:spcBef>
          <a:spcPts val="2758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1pPr>
      <a:lvl2pPr marL="679098" indent="-313172" algn="l" defTabSz="316538" rtl="0" eaLnBrk="0" fontAlgn="base" hangingPunct="0">
        <a:lnSpc>
          <a:spcPct val="96000"/>
        </a:lnSpc>
        <a:spcBef>
          <a:spcPts val="2758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2pPr>
      <a:lvl3pPr marL="921552" indent="-313172" algn="l" defTabSz="316538" rtl="0" eaLnBrk="0" fontAlgn="base" hangingPunct="0">
        <a:lnSpc>
          <a:spcPct val="96000"/>
        </a:lnSpc>
        <a:spcBef>
          <a:spcPts val="2758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3pPr>
      <a:lvl4pPr marL="1164006" indent="-313172" algn="l" defTabSz="316538" rtl="0" eaLnBrk="0" fontAlgn="base" hangingPunct="0">
        <a:lnSpc>
          <a:spcPct val="96000"/>
        </a:lnSpc>
        <a:spcBef>
          <a:spcPts val="2758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4pPr>
      <a:lvl5pPr marL="1406461" indent="-313172" algn="l" defTabSz="316538" rtl="0" eaLnBrk="0" fontAlgn="base" hangingPunct="0">
        <a:lnSpc>
          <a:spcPct val="96000"/>
        </a:lnSpc>
        <a:spcBef>
          <a:spcPts val="2758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5pPr>
      <a:lvl6pPr marL="1730805" indent="-314283" algn="l" defTabSz="317651" rtl="0" eaLnBrk="0" fontAlgn="base" hangingPunct="0">
        <a:lnSpc>
          <a:spcPct val="96000"/>
        </a:lnSpc>
        <a:spcBef>
          <a:spcPts val="2758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6pPr>
      <a:lvl7pPr marL="2054068" indent="-314283" algn="l" defTabSz="317651" rtl="0" eaLnBrk="0" fontAlgn="base" hangingPunct="0">
        <a:lnSpc>
          <a:spcPct val="96000"/>
        </a:lnSpc>
        <a:spcBef>
          <a:spcPts val="2758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7pPr>
      <a:lvl8pPr marL="2377332" indent="-314283" algn="l" defTabSz="317651" rtl="0" eaLnBrk="0" fontAlgn="base" hangingPunct="0">
        <a:lnSpc>
          <a:spcPct val="96000"/>
        </a:lnSpc>
        <a:spcBef>
          <a:spcPts val="2758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8pPr>
      <a:lvl9pPr marL="2700594" indent="-314283" algn="l" defTabSz="317651" rtl="0" eaLnBrk="0" fontAlgn="base" hangingPunct="0">
        <a:lnSpc>
          <a:spcPct val="96000"/>
        </a:lnSpc>
        <a:spcBef>
          <a:spcPts val="2758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360" r:id="rId1"/>
    <p:sldLayoutId id="2147487361" r:id="rId2"/>
    <p:sldLayoutId id="2147487362" r:id="rId3"/>
    <p:sldLayoutId id="2147487363" r:id="rId4"/>
    <p:sldLayoutId id="2147487364" r:id="rId5"/>
    <p:sldLayoutId id="2147487365" r:id="rId6"/>
    <p:sldLayoutId id="2147487366" r:id="rId7"/>
    <p:sldLayoutId id="2147487367" r:id="rId8"/>
    <p:sldLayoutId id="2147487368" r:id="rId9"/>
    <p:sldLayoutId id="2147487369" r:id="rId10"/>
    <p:sldLayoutId id="2147487370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9564E"/>
        </a:buClr>
        <a:buSzPct val="100000"/>
        <a:buFont typeface="Baskerville" charset="0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525">
          <a:solidFill>
            <a:srgbClr val="59564E"/>
          </a:solidFill>
          <a:latin typeface="Baskerville" charset="0"/>
          <a:ea typeface="ヒラギノ明朝 ProN W3" charset="-128"/>
          <a:cs typeface="ヒラギノ明朝 ProN W3" charset="-128"/>
        </a:defRPr>
      </a:lvl9pPr>
    </p:titleStyle>
    <p:bodyStyle>
      <a:lvl1pPr marL="518584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1pPr>
      <a:lvl2pPr marL="761039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2pPr>
      <a:lvl3pPr marL="1003492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3pPr>
      <a:lvl4pPr marL="1245947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4pPr>
      <a:lvl5pPr marL="1488403" indent="-313172" algn="l" defTabSz="316538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5pPr>
      <a:lvl6pPr marL="1812744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6pPr>
      <a:lvl7pPr marL="2136007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7pPr>
      <a:lvl8pPr marL="2459270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8pPr>
      <a:lvl9pPr marL="2782532" indent="-314283" algn="l" defTabSz="317651" rtl="0" eaLnBrk="0" fontAlgn="base" hangingPunct="0">
        <a:lnSpc>
          <a:spcPct val="96000"/>
        </a:lnSpc>
        <a:spcBef>
          <a:spcPts val="1414"/>
        </a:spcBef>
        <a:spcAft>
          <a:spcPct val="0"/>
        </a:spcAft>
        <a:buClr>
          <a:srgbClr val="59564E"/>
        </a:buClr>
        <a:buSzPct val="54000"/>
        <a:buFont typeface="Baskerville" charset="0"/>
        <a:buChar char="•"/>
        <a:defRPr sz="2250">
          <a:solidFill>
            <a:srgbClr val="59564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0114" y="3"/>
            <a:ext cx="8342346" cy="906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41" r:id="rId1"/>
    <p:sldLayoutId id="2147485942" r:id="rId2"/>
    <p:sldLayoutId id="2147485943" r:id="rId3"/>
    <p:sldLayoutId id="2147485944" r:id="rId4"/>
    <p:sldLayoutId id="2147485945" r:id="rId5"/>
    <p:sldLayoutId id="2147485946" r:id="rId6"/>
    <p:sldLayoutId id="2147485947" r:id="rId7"/>
    <p:sldLayoutId id="2147485948" r:id="rId8"/>
    <p:sldLayoutId id="2147485949" r:id="rId9"/>
    <p:sldLayoutId id="2147485950" r:id="rId10"/>
    <p:sldLayoutId id="2147485951" r:id="rId11"/>
  </p:sldLayoutIdLst>
  <p:txStyles>
    <p:titleStyle>
      <a:lvl1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168372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1pPr>
      <a:lvl2pPr marL="410827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2pPr>
      <a:lvl3pPr marL="653280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3pPr>
      <a:lvl4pPr marL="895735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4pPr>
      <a:lvl5pPr marL="1138190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5pPr>
      <a:lvl6pPr marL="1462544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6pPr>
      <a:lvl7pPr marL="1785805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7pPr>
      <a:lvl8pPr marL="2109069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8pPr>
      <a:lvl9pPr marL="2432331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648984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71" r:id="rId1"/>
    <p:sldLayoutId id="2147487372" r:id="rId2"/>
    <p:sldLayoutId id="2147487373" r:id="rId3"/>
    <p:sldLayoutId id="2147487374" r:id="rId4"/>
    <p:sldLayoutId id="2147487375" r:id="rId5"/>
    <p:sldLayoutId id="2147487376" r:id="rId6"/>
    <p:sldLayoutId id="2147487377" r:id="rId7"/>
    <p:sldLayoutId id="2147487378" r:id="rId8"/>
    <p:sldLayoutId id="2147487379" r:id="rId9"/>
    <p:sldLayoutId id="2147487380" r:id="rId10"/>
    <p:sldLayoutId id="2147487381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5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648984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82" r:id="rId1"/>
    <p:sldLayoutId id="2147487383" r:id="rId2"/>
    <p:sldLayoutId id="2147487384" r:id="rId3"/>
    <p:sldLayoutId id="2147487385" r:id="rId4"/>
    <p:sldLayoutId id="2147487386" r:id="rId5"/>
    <p:sldLayoutId id="2147487387" r:id="rId6"/>
    <p:sldLayoutId id="2147487388" r:id="rId7"/>
    <p:sldLayoutId id="2147487389" r:id="rId8"/>
    <p:sldLayoutId id="2147487390" r:id="rId9"/>
    <p:sldLayoutId id="2147487391" r:id="rId10"/>
    <p:sldLayoutId id="2147487392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5843" y="2528362"/>
            <a:ext cx="4124017" cy="43249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9548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5843" y="1"/>
            <a:ext cx="4124017" cy="24833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93" r:id="rId1"/>
    <p:sldLayoutId id="2147487394" r:id="rId2"/>
    <p:sldLayoutId id="2147487395" r:id="rId3"/>
    <p:sldLayoutId id="2147487396" r:id="rId4"/>
    <p:sldLayoutId id="2147487397" r:id="rId5"/>
    <p:sldLayoutId id="2147487398" r:id="rId6"/>
    <p:sldLayoutId id="2147487399" r:id="rId7"/>
    <p:sldLayoutId id="2147487400" r:id="rId8"/>
    <p:sldLayoutId id="2147487401" r:id="rId9"/>
    <p:sldLayoutId id="2147487402" r:id="rId10"/>
    <p:sldLayoutId id="2147487403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3825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1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6423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04" r:id="rId1"/>
    <p:sldLayoutId id="2147487405" r:id="rId2"/>
    <p:sldLayoutId id="2147487406" r:id="rId3"/>
    <p:sldLayoutId id="2147487407" r:id="rId4"/>
    <p:sldLayoutId id="2147487408" r:id="rId5"/>
    <p:sldLayoutId id="2147487409" r:id="rId6"/>
    <p:sldLayoutId id="2147487410" r:id="rId7"/>
    <p:sldLayoutId id="2147487411" r:id="rId8"/>
    <p:sldLayoutId id="2147487412" r:id="rId9"/>
    <p:sldLayoutId id="2147487413" r:id="rId10"/>
    <p:sldLayoutId id="2147487414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518584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1pPr>
      <a:lvl2pPr marL="761039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2pPr>
      <a:lvl3pPr marL="1003492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254928" indent="-312048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4pPr>
      <a:lvl5pPr marL="1497382" indent="-310925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5pPr>
      <a:lvl6pPr marL="1821722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6pPr>
      <a:lvl7pPr marL="2144987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7pPr>
      <a:lvl8pPr marL="2468249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8pPr>
      <a:lvl9pPr marL="2791513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415" r:id="rId1"/>
    <p:sldLayoutId id="2147487416" r:id="rId2"/>
    <p:sldLayoutId id="2147487417" r:id="rId3"/>
    <p:sldLayoutId id="2147487418" r:id="rId4"/>
    <p:sldLayoutId id="2147487419" r:id="rId5"/>
    <p:sldLayoutId id="2147487420" r:id="rId6"/>
    <p:sldLayoutId id="2147487421" r:id="rId7"/>
    <p:sldLayoutId id="2147487422" r:id="rId8"/>
    <p:sldLayoutId id="2147487423" r:id="rId9"/>
    <p:sldLayoutId id="2147487424" r:id="rId10"/>
    <p:sldLayoutId id="2147487425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518584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1pPr>
      <a:lvl2pPr marL="761039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2pPr>
      <a:lvl3pPr marL="1003492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254928" indent="-312048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4pPr>
      <a:lvl5pPr marL="1497382" indent="-310925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5pPr>
      <a:lvl6pPr marL="1821722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6pPr>
      <a:lvl7pPr marL="2144987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7pPr>
      <a:lvl8pPr marL="2468249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8pPr>
      <a:lvl9pPr marL="2791513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6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5350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9916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4395" y="-2038758"/>
            <a:ext cx="2786498" cy="100041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26" r:id="rId1"/>
    <p:sldLayoutId id="2147487427" r:id="rId2"/>
    <p:sldLayoutId id="2147487428" r:id="rId3"/>
    <p:sldLayoutId id="2147487429" r:id="rId4"/>
    <p:sldLayoutId id="2147487430" r:id="rId5"/>
    <p:sldLayoutId id="2147487431" r:id="rId6"/>
    <p:sldLayoutId id="2147487432" r:id="rId7"/>
    <p:sldLayoutId id="2147487433" r:id="rId8"/>
    <p:sldLayoutId id="2147487434" r:id="rId9"/>
    <p:sldLayoutId id="2147487435" r:id="rId10"/>
    <p:sldLayoutId id="2147487436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9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5843" y="2528362"/>
            <a:ext cx="4124017" cy="43249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039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5843" y="1"/>
            <a:ext cx="4124017" cy="24833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37" r:id="rId1"/>
    <p:sldLayoutId id="2147487438" r:id="rId2"/>
    <p:sldLayoutId id="2147487439" r:id="rId3"/>
    <p:sldLayoutId id="2147487440" r:id="rId4"/>
    <p:sldLayoutId id="2147487441" r:id="rId5"/>
    <p:sldLayoutId id="2147487442" r:id="rId6"/>
    <p:sldLayoutId id="2147487443" r:id="rId7"/>
    <p:sldLayoutId id="2147487444" r:id="rId8"/>
    <p:sldLayoutId id="2147487445" r:id="rId9"/>
    <p:sldLayoutId id="2147487446" r:id="rId10"/>
    <p:sldLayoutId id="214748744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3825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2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5350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162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2" y="-680300"/>
            <a:ext cx="3540996" cy="72893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448" r:id="rId1"/>
    <p:sldLayoutId id="2147487449" r:id="rId2"/>
    <p:sldLayoutId id="2147487450" r:id="rId3"/>
    <p:sldLayoutId id="2147487451" r:id="rId4"/>
    <p:sldLayoutId id="2147487452" r:id="rId5"/>
    <p:sldLayoutId id="2147487453" r:id="rId6"/>
    <p:sldLayoutId id="2147487454" r:id="rId7"/>
    <p:sldLayoutId id="2147487455" r:id="rId8"/>
    <p:sldLayoutId id="2147487456" r:id="rId9"/>
    <p:sldLayoutId id="2147487457" r:id="rId10"/>
    <p:sldLayoutId id="2147487458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alto SCI small red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573087" y="4548414"/>
            <a:ext cx="2670662" cy="399600"/>
          </a:xfrm>
          <a:prstGeom prst="rect">
            <a:avLst/>
          </a:prstGeom>
        </p:spPr>
      </p:pic>
      <p:pic>
        <p:nvPicPr>
          <p:cNvPr id="8" name="Picture 7" descr="BECS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5071151" y="4489014"/>
            <a:ext cx="3490239" cy="459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64332"/>
            <a:ext cx="7773988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275160"/>
            <a:ext cx="7744916" cy="295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73088" y="4360069"/>
            <a:ext cx="7988300" cy="48816"/>
          </a:xfrm>
          <a:prstGeom prst="rect">
            <a:avLst/>
          </a:prstGeom>
          <a:solidFill>
            <a:srgbClr val="0065B5"/>
          </a:solidFill>
          <a:ln w="9525" algn="ctr">
            <a:noFill/>
            <a:miter lim="800000"/>
            <a:headEnd/>
            <a:tailEnd/>
          </a:ln>
        </p:spPr>
        <p:txBody>
          <a:bodyPr lIns="68576" tIns="34289" rIns="68576" bIns="34289" anchor="ctr"/>
          <a:lstStyle/>
          <a:p>
            <a:pPr algn="ctr" defTabSz="342890">
              <a:defRPr/>
            </a:pPr>
            <a:r>
              <a:rPr lang="en-US" sz="1350">
                <a:solidFill>
                  <a:srgbClr val="333399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04" r:id="rId1"/>
    <p:sldLayoutId id="2147487505" r:id="rId2"/>
    <p:sldLayoutId id="2147487506" r:id="rId3"/>
    <p:sldLayoutId id="2147487507" r:id="rId4"/>
    <p:sldLayoutId id="2147487508" r:id="rId5"/>
    <p:sldLayoutId id="2147487509" r:id="rId6"/>
    <p:sldLayoutId id="2147487510" r:id="rId7"/>
    <p:sldLayoutId id="2147487511" r:id="rId8"/>
    <p:sldLayoutId id="2147487512" r:id="rId9"/>
    <p:sldLayoutId id="2147487513" r:id="rId10"/>
    <p:sldLayoutId id="2147487514" r:id="rId11"/>
    <p:sldLayoutId id="2147487515" r:id="rId12"/>
    <p:sldLayoutId id="214748751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65B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65B5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65B5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65B5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065B5"/>
          </a:solidFill>
          <a:latin typeface="Arial" charset="0"/>
        </a:defRPr>
      </a:lvl5pPr>
      <a:lvl6pPr marL="342890" algn="l" rtl="0" fontAlgn="base">
        <a:spcBef>
          <a:spcPct val="0"/>
        </a:spcBef>
        <a:spcAft>
          <a:spcPct val="0"/>
        </a:spcAft>
        <a:defRPr sz="2700" b="1">
          <a:solidFill>
            <a:srgbClr val="0065B5"/>
          </a:solidFill>
          <a:latin typeface="Arial" charset="0"/>
        </a:defRPr>
      </a:lvl6pPr>
      <a:lvl7pPr marL="685778" algn="l" rtl="0" fontAlgn="base">
        <a:spcBef>
          <a:spcPct val="0"/>
        </a:spcBef>
        <a:spcAft>
          <a:spcPct val="0"/>
        </a:spcAft>
        <a:defRPr sz="2700" b="1">
          <a:solidFill>
            <a:srgbClr val="0065B5"/>
          </a:solidFill>
          <a:latin typeface="Arial" charset="0"/>
        </a:defRPr>
      </a:lvl7pPr>
      <a:lvl8pPr marL="1028668" algn="l" rtl="0" fontAlgn="base">
        <a:spcBef>
          <a:spcPct val="0"/>
        </a:spcBef>
        <a:spcAft>
          <a:spcPct val="0"/>
        </a:spcAft>
        <a:defRPr sz="2700" b="1">
          <a:solidFill>
            <a:srgbClr val="0065B5"/>
          </a:solidFill>
          <a:latin typeface="Arial" charset="0"/>
        </a:defRPr>
      </a:lvl8pPr>
      <a:lvl9pPr marL="1371557" algn="l" rtl="0" fontAlgn="base">
        <a:spcBef>
          <a:spcPct val="0"/>
        </a:spcBef>
        <a:spcAft>
          <a:spcPct val="0"/>
        </a:spcAft>
        <a:defRPr sz="2700" b="1">
          <a:solidFill>
            <a:srgbClr val="0065B5"/>
          </a:solidFill>
          <a:latin typeface="Arial" charset="0"/>
        </a:defRPr>
      </a:lvl9pPr>
    </p:titleStyle>
    <p:bodyStyle>
      <a:lvl1pPr marL="257166" indent="-257166" algn="l" rtl="0" eaLnBrk="0" fontAlgn="base" hangingPunct="0">
        <a:spcBef>
          <a:spcPct val="20000"/>
        </a:spcBef>
        <a:spcAft>
          <a:spcPct val="0"/>
        </a:spcAft>
        <a:buClr>
          <a:srgbClr val="0065B5"/>
        </a:buClr>
        <a:buFont typeface="Wingdings" pitchFamily="2" charset="2"/>
        <a:buChar char="§"/>
        <a:defRPr sz="1800" b="1">
          <a:solidFill>
            <a:schemeClr val="tx1"/>
          </a:solidFill>
          <a:latin typeface="+mn-lt"/>
          <a:ea typeface="+mn-ea"/>
          <a:cs typeface="+mn-cs"/>
        </a:defRPr>
      </a:lvl1pPr>
      <a:lvl2pPr marL="557195" indent="-214306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1500" b="1">
          <a:solidFill>
            <a:schemeClr val="tx2"/>
          </a:solidFill>
          <a:latin typeface="+mn-lt"/>
        </a:defRPr>
      </a:lvl2pPr>
      <a:lvl3pPr marL="857223" indent="-17144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b="1">
          <a:solidFill>
            <a:schemeClr val="tx1"/>
          </a:solidFill>
          <a:latin typeface="+mn-lt"/>
        </a:defRPr>
      </a:lvl3pPr>
      <a:lvl4pPr marL="1200113" indent="-17144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–"/>
        <a:defRPr sz="1200" b="1">
          <a:solidFill>
            <a:schemeClr val="tx2"/>
          </a:solidFill>
          <a:latin typeface="+mn-lt"/>
        </a:defRPr>
      </a:lvl4pPr>
      <a:lvl5pPr marL="1543002" indent="-171445" algn="l" rtl="0" eaLnBrk="0" fontAlgn="base" hangingPunct="0">
        <a:spcBef>
          <a:spcPct val="20000"/>
        </a:spcBef>
        <a:spcAft>
          <a:spcPct val="0"/>
        </a:spcAft>
        <a:buChar char="»"/>
        <a:defRPr sz="1050" b="1">
          <a:solidFill>
            <a:schemeClr val="tx1"/>
          </a:solidFill>
          <a:latin typeface="+mn-lt"/>
        </a:defRPr>
      </a:lvl5pPr>
      <a:lvl6pPr marL="1885891" indent="-171445" algn="l" rtl="0" fontAlgn="base">
        <a:spcBef>
          <a:spcPct val="20000"/>
        </a:spcBef>
        <a:spcAft>
          <a:spcPct val="0"/>
        </a:spcAft>
        <a:buChar char="»"/>
        <a:defRPr sz="1050" b="1">
          <a:solidFill>
            <a:schemeClr val="tx1"/>
          </a:solidFill>
          <a:latin typeface="+mn-lt"/>
        </a:defRPr>
      </a:lvl6pPr>
      <a:lvl7pPr marL="2228781" indent="-171445" algn="l" rtl="0" fontAlgn="base">
        <a:spcBef>
          <a:spcPct val="20000"/>
        </a:spcBef>
        <a:spcAft>
          <a:spcPct val="0"/>
        </a:spcAft>
        <a:buChar char="»"/>
        <a:defRPr sz="1050" b="1">
          <a:solidFill>
            <a:schemeClr val="tx1"/>
          </a:solidFill>
          <a:latin typeface="+mn-lt"/>
        </a:defRPr>
      </a:lvl7pPr>
      <a:lvl8pPr marL="2571670" indent="-171445" algn="l" rtl="0" fontAlgn="base">
        <a:spcBef>
          <a:spcPct val="20000"/>
        </a:spcBef>
        <a:spcAft>
          <a:spcPct val="0"/>
        </a:spcAft>
        <a:buChar char="»"/>
        <a:defRPr sz="1050" b="1">
          <a:solidFill>
            <a:schemeClr val="tx1"/>
          </a:solidFill>
          <a:latin typeface="+mn-lt"/>
        </a:defRPr>
      </a:lvl8pPr>
      <a:lvl9pPr marL="2914559" indent="-171445" algn="l" rtl="0" fontAlgn="base">
        <a:spcBef>
          <a:spcPct val="20000"/>
        </a:spcBef>
        <a:spcAft>
          <a:spcPct val="0"/>
        </a:spcAft>
        <a:buChar char="»"/>
        <a:defRPr sz="105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0" algn="l" defTabSz="6857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8" algn="l" defTabSz="6857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8" algn="l" defTabSz="6857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7" algn="l" defTabSz="6857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6" algn="l" defTabSz="6857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6" algn="l" defTabSz="6857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5" algn="l" defTabSz="6857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5" algn="l" defTabSz="68577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342890" fontAlgn="auto">
                <a:spcBef>
                  <a:spcPts val="0"/>
                </a:spcBef>
                <a:spcAft>
                  <a:spcPts val="0"/>
                </a:spcAft>
              </a:pPr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34289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32" r:id="rId1"/>
    <p:sldLayoutId id="2147487533" r:id="rId2"/>
    <p:sldLayoutId id="2147487534" r:id="rId3"/>
    <p:sldLayoutId id="2147487535" r:id="rId4"/>
    <p:sldLayoutId id="2147487536" r:id="rId5"/>
    <p:sldLayoutId id="2147487537" r:id="rId6"/>
    <p:sldLayoutId id="2147487538" r:id="rId7"/>
    <p:sldLayoutId id="2147487539" r:id="rId8"/>
    <p:sldLayoutId id="2147487540" r:id="rId9"/>
    <p:sldLayoutId id="2147487541" r:id="rId10"/>
    <p:sldLayoutId id="2147487542" r:id="rId11"/>
  </p:sldLayoutIdLst>
  <p:txStyles>
    <p:titleStyle>
      <a:lvl1pPr algn="ctr" defTabSz="34289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6" indent="-257166" algn="l" defTabSz="34289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5" indent="-214306" algn="l" defTabSz="34289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3" indent="-171445" algn="l" defTabSz="34289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13" indent="-171445" algn="l" defTabSz="34289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02" indent="-171445" algn="l" defTabSz="34289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91" indent="-171445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indent="-171445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70" indent="-171445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9" indent="-171445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8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8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7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6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6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5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5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114" y="1225612"/>
            <a:ext cx="8342346" cy="45060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450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114" y="3"/>
            <a:ext cx="8342346" cy="906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2" r:id="rId1"/>
    <p:sldLayoutId id="2147485953" r:id="rId2"/>
    <p:sldLayoutId id="2147485954" r:id="rId3"/>
    <p:sldLayoutId id="2147485955" r:id="rId4"/>
    <p:sldLayoutId id="2147485956" r:id="rId5"/>
    <p:sldLayoutId id="2147485957" r:id="rId6"/>
    <p:sldLayoutId id="2147485958" r:id="rId7"/>
    <p:sldLayoutId id="2147485959" r:id="rId8"/>
    <p:sldLayoutId id="2147485960" r:id="rId9"/>
    <p:sldLayoutId id="2147485961" r:id="rId10"/>
    <p:sldLayoutId id="2147485962" r:id="rId11"/>
  </p:sldLayoutIdLst>
  <p:txStyles>
    <p:titleStyle>
      <a:lvl1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140309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1pPr>
      <a:lvl2pPr marL="328885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2pPr>
      <a:lvl3pPr marL="571340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3pPr>
      <a:lvl4pPr marL="813794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4pPr>
      <a:lvl5pPr marL="1056249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5pPr>
      <a:lvl6pPr marL="1380602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6pPr>
      <a:lvl7pPr marL="1703867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7pPr>
      <a:lvl8pPr marL="2027129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8pPr>
      <a:lvl9pPr marL="2350392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hu-H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fld id="{B1259934-7D38-E342-B175-5F671ED6278A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</a:rPr>
              <a:pPr defTabSz="342890" fontAlgn="auto">
                <a:spcBef>
                  <a:spcPts val="0"/>
                </a:spcBef>
                <a:spcAft>
                  <a:spcPts val="0"/>
                </a:spcAft>
              </a:pPr>
              <a:t>2018. 05. 15.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fld id="{8F8F9E79-84B1-8B47-B0B2-83C3FC8A04DC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</a:rPr>
              <a:pPr defTabSz="34289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321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44" r:id="rId1"/>
    <p:sldLayoutId id="2147487545" r:id="rId2"/>
    <p:sldLayoutId id="2147487546" r:id="rId3"/>
    <p:sldLayoutId id="2147487547" r:id="rId4"/>
    <p:sldLayoutId id="2147487548" r:id="rId5"/>
    <p:sldLayoutId id="2147487549" r:id="rId6"/>
    <p:sldLayoutId id="2147487550" r:id="rId7"/>
    <p:sldLayoutId id="2147487551" r:id="rId8"/>
    <p:sldLayoutId id="2147487552" r:id="rId9"/>
    <p:sldLayoutId id="2147487553" r:id="rId10"/>
    <p:sldLayoutId id="2147487554" r:id="rId11"/>
  </p:sldLayoutIdLst>
  <p:txStyles>
    <p:titleStyle>
      <a:lvl1pPr algn="ctr" defTabSz="34289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6" indent="-257166" algn="l" defTabSz="34289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5" indent="-214306" algn="l" defTabSz="34289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3" indent="-171445" algn="l" defTabSz="34289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13" indent="-171445" algn="l" defTabSz="34289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02" indent="-171445" algn="l" defTabSz="34289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91" indent="-171445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indent="-171445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70" indent="-171445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9" indent="-171445" algn="l" defTabSz="34289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0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8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8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7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6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6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5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5" algn="l" defTabSz="34289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4515966"/>
            <a:ext cx="3619500" cy="119062"/>
          </a:xfrm>
          <a:prstGeom prst="rect">
            <a:avLst/>
          </a:prstGeom>
        </p:spPr>
        <p:txBody>
          <a:bodyPr vert="horz" lIns="91409" tIns="45704" rIns="0" bIns="45704" rtlCol="0" anchor="ctr"/>
          <a:lstStyle>
            <a:lvl1pPr algn="r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1385">
              <a:defRPr/>
            </a:pPr>
            <a:endParaRPr lang="fi-FI">
              <a:solidFill>
                <a:srgbClr val="1B272C">
                  <a:tint val="75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4635030"/>
            <a:ext cx="3619500" cy="139303"/>
          </a:xfrm>
          <a:prstGeom prst="rect">
            <a:avLst/>
          </a:prstGeom>
        </p:spPr>
        <p:txBody>
          <a:bodyPr vert="horz" lIns="91409" tIns="45704" rIns="0" bIns="45704" rtlCol="0" anchor="ctr"/>
          <a:lstStyle>
            <a:lvl1pPr algn="r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1385">
              <a:defRPr/>
            </a:pPr>
            <a:fld id="{ED520173-7D7F-4FBC-A781-33E654CAA422}" type="datetime1">
              <a:rPr lang="fi-FI" smtClean="0">
                <a:solidFill>
                  <a:srgbClr val="1B272C">
                    <a:tint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411385">
                <a:defRPr/>
              </a:pPr>
              <a:t>15.5.2018</a:t>
            </a:fld>
            <a:endParaRPr lang="fi-FI">
              <a:solidFill>
                <a:srgbClr val="1B272C">
                  <a:tint val="75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4774333"/>
            <a:ext cx="3619500" cy="121445"/>
          </a:xfrm>
          <a:prstGeom prst="rect">
            <a:avLst/>
          </a:prstGeom>
        </p:spPr>
        <p:txBody>
          <a:bodyPr vert="horz" lIns="91409" tIns="45704" rIns="0" bIns="45704" rtlCol="0" anchor="ctr"/>
          <a:lstStyle>
            <a:lvl1pPr algn="r">
              <a:defRPr sz="8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1385">
              <a:defRPr/>
            </a:pPr>
            <a:fld id="{805BCDE0-955E-2A43-932A-046BF80DB991}" type="slidenum">
              <a:rPr lang="fi-FI" smtClean="0">
                <a:solidFill>
                  <a:srgbClr val="1B272C">
                    <a:tint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411385">
                <a:defRPr/>
              </a:pPr>
              <a:t>‹#›</a:t>
            </a:fld>
            <a:endParaRPr lang="fi-FI">
              <a:solidFill>
                <a:srgbClr val="1B272C">
                  <a:tint val="75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1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69" r:id="rId1"/>
    <p:sldLayoutId id="2147487570" r:id="rId2"/>
    <p:sldLayoutId id="2147487571" r:id="rId3"/>
    <p:sldLayoutId id="2147487572" r:id="rId4"/>
    <p:sldLayoutId id="2147487573" r:id="rId5"/>
    <p:sldLayoutId id="2147487574" r:id="rId6"/>
    <p:sldLayoutId id="2147487575" r:id="rId7"/>
    <p:sldLayoutId id="2147487576" r:id="rId8"/>
    <p:sldLayoutId id="2147487577" r:id="rId9"/>
    <p:sldLayoutId id="2147487578" r:id="rId10"/>
    <p:sldLayoutId id="2147487579" r:id="rId11"/>
    <p:sldLayoutId id="2147487580" r:id="rId12"/>
    <p:sldLayoutId id="2147487581" r:id="rId13"/>
    <p:sldLayoutId id="2147487582" r:id="rId14"/>
    <p:sldLayoutId id="2147487583" r:id="rId15"/>
  </p:sldLayoutIdLst>
  <p:hf hdr="0" ftr="0"/>
  <p:txStyles>
    <p:titleStyle>
      <a:lvl1pPr algn="ctr" defTabSz="411345" rtl="0" eaLnBrk="0" fontAlgn="base" hangingPunct="0">
        <a:spcBef>
          <a:spcPct val="0"/>
        </a:spcBef>
        <a:spcAft>
          <a:spcPct val="0"/>
        </a:spcAft>
        <a:defRPr sz="3915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11345" rtl="0" eaLnBrk="0" fontAlgn="base" hangingPunct="0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11345" rtl="0" eaLnBrk="0" fontAlgn="base" hangingPunct="0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11345" rtl="0" eaLnBrk="0" fontAlgn="base" hangingPunct="0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11345" rtl="0" eaLnBrk="0" fontAlgn="base" hangingPunct="0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11345" algn="ctr" defTabSz="411345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822689" algn="ctr" defTabSz="411345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234032" algn="ctr" defTabSz="411345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645378" algn="ctr" defTabSz="411345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08507" indent="-308507" algn="l" defTabSz="41134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35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668434" indent="-257092" algn="l" defTabSz="41134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2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028359" indent="-205673" algn="l" defTabSz="41134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6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439705" indent="-205673" algn="l" defTabSz="41134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45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851050" indent="-205673" algn="l" defTabSz="41134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45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262395" indent="-205673" algn="l" defTabSz="411345" rtl="0" eaLnBrk="1" latinLnBrk="0" hangingPunct="1">
        <a:spcBef>
          <a:spcPct val="20000"/>
        </a:spcBef>
        <a:buFont typeface="Arial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6pPr>
      <a:lvl7pPr marL="2673738" indent="-205673" algn="l" defTabSz="411345" rtl="0" eaLnBrk="1" latinLnBrk="0" hangingPunct="1">
        <a:spcBef>
          <a:spcPct val="20000"/>
        </a:spcBef>
        <a:buFont typeface="Arial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7pPr>
      <a:lvl8pPr marL="3085083" indent="-205673" algn="l" defTabSz="411345" rtl="0" eaLnBrk="1" latinLnBrk="0" hangingPunct="1">
        <a:spcBef>
          <a:spcPct val="20000"/>
        </a:spcBef>
        <a:buFont typeface="Arial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8pPr>
      <a:lvl9pPr marL="3496425" indent="-205673" algn="l" defTabSz="411345" rtl="0" eaLnBrk="1" latinLnBrk="0" hangingPunct="1">
        <a:spcBef>
          <a:spcPct val="20000"/>
        </a:spcBef>
        <a:buFont typeface="Arial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34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11345" algn="l" defTabSz="41134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22689" algn="l" defTabSz="41134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34032" algn="l" defTabSz="41134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45378" algn="l" defTabSz="41134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56721" algn="l" defTabSz="41134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68064" algn="l" defTabSz="41134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79411" algn="l" defTabSz="41134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90756" algn="l" defTabSz="41134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FCE0F45-E12D-40E7-AA4F-40F9891B025C}" type="datetimeFigureOut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15.05.18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de-AT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C18C9565-B6E1-40F1-86B5-1FC02A83FBC7}" type="slidenum">
              <a:rPr lang="de-AT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AT">
              <a:solidFill>
                <a:prstClr val="black">
                  <a:tint val="75000"/>
                </a:prstClr>
              </a:solidFill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2342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01" r:id="rId1"/>
    <p:sldLayoutId id="2147487602" r:id="rId2"/>
    <p:sldLayoutId id="2147487603" r:id="rId3"/>
    <p:sldLayoutId id="2147487604" r:id="rId4"/>
    <p:sldLayoutId id="2147487605" r:id="rId5"/>
    <p:sldLayoutId id="2147487606" r:id="rId6"/>
    <p:sldLayoutId id="2147487607" r:id="rId7"/>
    <p:sldLayoutId id="2147487608" r:id="rId8"/>
    <p:sldLayoutId id="2147487609" r:id="rId9"/>
    <p:sldLayoutId id="2147487610" r:id="rId10"/>
    <p:sldLayoutId id="21474876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963" r:id="rId1"/>
    <p:sldLayoutId id="2147485964" r:id="rId2"/>
    <p:sldLayoutId id="2147485965" r:id="rId3"/>
    <p:sldLayoutId id="2147485966" r:id="rId4"/>
    <p:sldLayoutId id="2147485967" r:id="rId5"/>
    <p:sldLayoutId id="2147485968" r:id="rId6"/>
    <p:sldLayoutId id="2147485969" r:id="rId7"/>
    <p:sldLayoutId id="2147485970" r:id="rId8"/>
    <p:sldLayoutId id="2147485971" r:id="rId9"/>
    <p:sldLayoutId id="2147485972" r:id="rId10"/>
    <p:sldLayoutId id="2147485973" r:id="rId11"/>
  </p:sldLayoutIdLst>
  <p:txStyles>
    <p:titleStyle>
      <a:lvl1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168372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1pPr>
      <a:lvl2pPr marL="410827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2pPr>
      <a:lvl3pPr marL="653280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3pPr>
      <a:lvl4pPr marL="895735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4pPr>
      <a:lvl5pPr marL="1138190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5pPr>
      <a:lvl6pPr marL="1462544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6pPr>
      <a:lvl7pPr marL="1785805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7pPr>
      <a:lvl8pPr marL="2109069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8pPr>
      <a:lvl9pPr marL="2432331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116" y="2648352"/>
            <a:ext cx="3575291" cy="33425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696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116" y="0"/>
            <a:ext cx="3575291" cy="2363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4" r:id="rId1"/>
    <p:sldLayoutId id="2147485975" r:id="rId2"/>
    <p:sldLayoutId id="2147485976" r:id="rId3"/>
    <p:sldLayoutId id="2147485977" r:id="rId4"/>
    <p:sldLayoutId id="2147485978" r:id="rId5"/>
    <p:sldLayoutId id="2147485979" r:id="rId6"/>
    <p:sldLayoutId id="2147485980" r:id="rId7"/>
    <p:sldLayoutId id="2147485981" r:id="rId8"/>
    <p:sldLayoutId id="2147485982" r:id="rId9"/>
    <p:sldLayoutId id="2147485983" r:id="rId10"/>
    <p:sldLayoutId id="2147485984" r:id="rId11"/>
  </p:sldLayoutIdLst>
  <p:txStyles>
    <p:titleStyle>
      <a:lvl1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1pPr>
      <a:lvl2pPr marL="521951" indent="-19867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2pPr>
      <a:lvl3pPr marL="807061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3pPr>
      <a:lvl4pPr marL="1130333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4pPr>
      <a:lvl5pPr marL="1453606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5pPr>
      <a:lvl6pPr marL="1777947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6pPr>
      <a:lvl7pPr marL="2101210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7pPr>
      <a:lvl8pPr marL="2424473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8pPr>
      <a:lvl9pPr marL="2747736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114" y="2648352"/>
            <a:ext cx="8342346" cy="2491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819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114" y="0"/>
            <a:ext cx="8342346" cy="2363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5" r:id="rId1"/>
    <p:sldLayoutId id="2147485986" r:id="rId2"/>
    <p:sldLayoutId id="2147485987" r:id="rId3"/>
    <p:sldLayoutId id="2147485988" r:id="rId4"/>
    <p:sldLayoutId id="2147485989" r:id="rId5"/>
    <p:sldLayoutId id="2147485990" r:id="rId6"/>
    <p:sldLayoutId id="2147485991" r:id="rId7"/>
    <p:sldLayoutId id="2147485992" r:id="rId8"/>
    <p:sldLayoutId id="2147485993" r:id="rId9"/>
    <p:sldLayoutId id="2147485994" r:id="rId10"/>
    <p:sldLayoutId id="2147485995" r:id="rId11"/>
  </p:sldLayoutIdLst>
  <p:txStyles>
    <p:titleStyle>
      <a:lvl1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1pPr>
      <a:lvl2pPr marL="521951" indent="-19867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2pPr>
      <a:lvl3pPr marL="807061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3pPr>
      <a:lvl4pPr marL="1130333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4pPr>
      <a:lvl5pPr marL="1453606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5pPr>
      <a:lvl6pPr marL="1777947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6pPr>
      <a:lvl7pPr marL="2101210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7pPr>
      <a:lvl8pPr marL="2424473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8pPr>
      <a:lvl9pPr marL="2747736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0114" y="1954124"/>
            <a:ext cx="8342346" cy="1232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6" r:id="rId1"/>
    <p:sldLayoutId id="2147485997" r:id="rId2"/>
    <p:sldLayoutId id="2147485998" r:id="rId3"/>
    <p:sldLayoutId id="2147485999" r:id="rId4"/>
    <p:sldLayoutId id="2147486000" r:id="rId5"/>
    <p:sldLayoutId id="2147486001" r:id="rId6"/>
    <p:sldLayoutId id="2147486002" r:id="rId7"/>
    <p:sldLayoutId id="2147486003" r:id="rId8"/>
    <p:sldLayoutId id="2147486004" r:id="rId9"/>
    <p:sldLayoutId id="2147486005" r:id="rId10"/>
    <p:sldLayoutId id="2147486006" r:id="rId11"/>
  </p:sldLayoutIdLst>
  <p:txStyles>
    <p:titleStyle>
      <a:lvl1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1pPr>
      <a:lvl2pPr marL="319905" indent="336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2pPr>
      <a:lvl3pPr marL="643178" indent="336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3pPr>
      <a:lvl4pPr marL="966452" indent="336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4pPr>
      <a:lvl5pPr marL="1289724" indent="336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5pPr>
      <a:lvl6pPr marL="161407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6pPr>
      <a:lvl7pPr marL="1937335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7pPr>
      <a:lvl8pPr marL="2260597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8pPr>
      <a:lvl9pPr marL="2583860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47474"/>
        </a:buClr>
        <a:buSzPct val="100000"/>
        <a:buFont typeface="Helvetica Neue" charset="0"/>
        <a:defRPr sz="1425">
          <a:solidFill>
            <a:srgbClr val="74747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844" y="63212"/>
            <a:ext cx="8228028" cy="1136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844" y="1202044"/>
            <a:ext cx="8228028" cy="39403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7487822" y="4683897"/>
            <a:ext cx="260073" cy="2056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4807" tIns="44098" rIns="84807" bIns="44098" numCol="1" anchor="t" anchorCtr="1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975">
                <a:solidFill>
                  <a:srgbClr val="000000"/>
                </a:solidFill>
                <a:latin typeface="Times New Roman" pitchFamily="18" charset="0"/>
                <a:ea typeface="ヒラギノ角ゴ ProN W3" charset="-128"/>
                <a:cs typeface="Times New Roman" pitchFamily="18" charset="0"/>
              </a:defRPr>
            </a:lvl1pPr>
          </a:lstStyle>
          <a:p>
            <a:fld id="{A7A86A0A-16ED-4B38-B56F-7055B1D5D812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5" r:id="rId1"/>
    <p:sldLayoutId id="2147485766" r:id="rId2"/>
    <p:sldLayoutId id="2147485767" r:id="rId3"/>
    <p:sldLayoutId id="2147485768" r:id="rId4"/>
    <p:sldLayoutId id="2147485769" r:id="rId5"/>
    <p:sldLayoutId id="2147485770" r:id="rId6"/>
    <p:sldLayoutId id="2147485771" r:id="rId7"/>
    <p:sldLayoutId id="2147485772" r:id="rId8"/>
    <p:sldLayoutId id="2147485773" r:id="rId9"/>
    <p:sldLayoutId id="2147485774" r:id="rId10"/>
    <p:sldLayoutId id="2147485775" r:id="rId11"/>
  </p:sldLayoutIdLst>
  <p:txStyles>
    <p:titleStyle>
      <a:lvl1pPr algn="ctr" defTabSz="316538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defRPr sz="3075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defRPr sz="3075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defRPr sz="3075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defRPr sz="3075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defRPr sz="3075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075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075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075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075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9pPr>
    </p:titleStyle>
    <p:bodyStyle>
      <a:lvl1pPr marL="299701" indent="-225618" algn="l" defTabSz="316538" rtl="0" eaLnBrk="0" fontAlgn="base" hangingPunct="0">
        <a:lnSpc>
          <a:spcPct val="99000"/>
        </a:lnSpc>
        <a:spcBef>
          <a:spcPts val="990"/>
        </a:spcBef>
        <a:spcAft>
          <a:spcPct val="0"/>
        </a:spcAft>
        <a:buClr>
          <a:srgbClr val="000000"/>
        </a:buClr>
        <a:buSzPct val="43000"/>
        <a:buFont typeface="Wingdings" pitchFamily="2" charset="2"/>
        <a:buChar char=""/>
        <a:defRPr sz="2250">
          <a:solidFill>
            <a:srgbClr val="000000"/>
          </a:solidFill>
          <a:latin typeface="+mn-lt"/>
          <a:ea typeface="+mn-ea"/>
          <a:cs typeface="+mn-cs"/>
        </a:defRPr>
      </a:lvl1pPr>
      <a:lvl2pPr marL="603892" indent="-200923" algn="l" defTabSz="316538" rtl="0" eaLnBrk="0" fontAlgn="base" hangingPunct="0">
        <a:lnSpc>
          <a:spcPct val="99000"/>
        </a:lnSpc>
        <a:spcBef>
          <a:spcPts val="778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"/>
        <a:defRPr sz="1950">
          <a:solidFill>
            <a:srgbClr val="000000"/>
          </a:solidFill>
          <a:latin typeface="+mn-lt"/>
          <a:ea typeface="+mn-ea"/>
          <a:cs typeface="+mn-cs"/>
        </a:defRPr>
      </a:lvl2pPr>
      <a:lvl3pPr marL="914817" indent="-149290" algn="l" defTabSz="316538" rtl="0" eaLnBrk="0" fontAlgn="base" hangingPunct="0">
        <a:lnSpc>
          <a:spcPct val="99000"/>
        </a:lnSpc>
        <a:spcBef>
          <a:spcPts val="637"/>
        </a:spcBef>
        <a:spcAft>
          <a:spcPct val="0"/>
        </a:spcAft>
        <a:buClr>
          <a:srgbClr val="000000"/>
        </a:buClr>
        <a:buSzPct val="43000"/>
        <a:buFont typeface="Wingdings" pitchFamily="2" charset="2"/>
        <a:buChar char=""/>
        <a:defRPr sz="1725">
          <a:solidFill>
            <a:srgbClr val="000000"/>
          </a:solidFill>
          <a:latin typeface="+mn-lt"/>
          <a:ea typeface="+mn-ea"/>
          <a:cs typeface="+mn-cs"/>
        </a:defRPr>
      </a:lvl3pPr>
      <a:lvl4pPr marL="1223498" indent="-145922" algn="l" defTabSz="316538" rtl="0" eaLnBrk="0" fontAlgn="base" hangingPunct="0">
        <a:lnSpc>
          <a:spcPct val="99000"/>
        </a:lnSpc>
        <a:spcBef>
          <a:spcPts val="424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"/>
        <a:defRPr sz="1425">
          <a:solidFill>
            <a:srgbClr val="000000"/>
          </a:solidFill>
          <a:latin typeface="+mn-lt"/>
          <a:ea typeface="+mn-ea"/>
          <a:cs typeface="+mn-cs"/>
        </a:defRPr>
      </a:lvl4pPr>
      <a:lvl5pPr marL="1529935" indent="-149290" algn="l" defTabSz="316538" rtl="0" eaLnBrk="0" fontAlgn="base" hangingPunct="0">
        <a:lnSpc>
          <a:spcPct val="99000"/>
        </a:lnSpc>
        <a:spcBef>
          <a:spcPts val="212"/>
        </a:spcBef>
        <a:spcAft>
          <a:spcPct val="0"/>
        </a:spcAft>
        <a:buClr>
          <a:srgbClr val="000000"/>
        </a:buClr>
        <a:buSzPct val="43000"/>
        <a:buFont typeface="Wingdings" pitchFamily="2" charset="2"/>
        <a:buChar char=""/>
        <a:defRPr sz="1425">
          <a:solidFill>
            <a:srgbClr val="000000"/>
          </a:solidFill>
          <a:latin typeface="+mn-lt"/>
          <a:ea typeface="+mn-ea"/>
          <a:cs typeface="+mn-cs"/>
        </a:defRPr>
      </a:lvl5pPr>
      <a:lvl6pPr marL="1854273" indent="-150408" algn="l" defTabSz="317651" rtl="0" eaLnBrk="0" fontAlgn="base" hangingPunct="0">
        <a:lnSpc>
          <a:spcPct val="99000"/>
        </a:lnSpc>
        <a:spcBef>
          <a:spcPts val="212"/>
        </a:spcBef>
        <a:spcAft>
          <a:spcPct val="0"/>
        </a:spcAft>
        <a:buClr>
          <a:srgbClr val="000000"/>
        </a:buClr>
        <a:buSzPct val="43000"/>
        <a:buFont typeface="Wingdings" charset="2"/>
        <a:buChar char=""/>
        <a:defRPr sz="1425">
          <a:solidFill>
            <a:srgbClr val="000000"/>
          </a:solidFill>
          <a:latin typeface="+mn-lt"/>
          <a:ea typeface="+mn-ea"/>
          <a:cs typeface="+mn-cs"/>
        </a:defRPr>
      </a:lvl6pPr>
      <a:lvl7pPr marL="2177535" indent="-150408" algn="l" defTabSz="317651" rtl="0" eaLnBrk="0" fontAlgn="base" hangingPunct="0">
        <a:lnSpc>
          <a:spcPct val="99000"/>
        </a:lnSpc>
        <a:spcBef>
          <a:spcPts val="212"/>
        </a:spcBef>
        <a:spcAft>
          <a:spcPct val="0"/>
        </a:spcAft>
        <a:buClr>
          <a:srgbClr val="000000"/>
        </a:buClr>
        <a:buSzPct val="43000"/>
        <a:buFont typeface="Wingdings" charset="2"/>
        <a:buChar char=""/>
        <a:defRPr sz="1425">
          <a:solidFill>
            <a:srgbClr val="000000"/>
          </a:solidFill>
          <a:latin typeface="+mn-lt"/>
          <a:ea typeface="+mn-ea"/>
          <a:cs typeface="+mn-cs"/>
        </a:defRPr>
      </a:lvl7pPr>
      <a:lvl8pPr marL="2500800" indent="-150408" algn="l" defTabSz="317651" rtl="0" eaLnBrk="0" fontAlgn="base" hangingPunct="0">
        <a:lnSpc>
          <a:spcPct val="99000"/>
        </a:lnSpc>
        <a:spcBef>
          <a:spcPts val="212"/>
        </a:spcBef>
        <a:spcAft>
          <a:spcPct val="0"/>
        </a:spcAft>
        <a:buClr>
          <a:srgbClr val="000000"/>
        </a:buClr>
        <a:buSzPct val="43000"/>
        <a:buFont typeface="Wingdings" charset="2"/>
        <a:buChar char=""/>
        <a:defRPr sz="1425">
          <a:solidFill>
            <a:srgbClr val="000000"/>
          </a:solidFill>
          <a:latin typeface="+mn-lt"/>
          <a:ea typeface="+mn-ea"/>
          <a:cs typeface="+mn-cs"/>
        </a:defRPr>
      </a:lvl8pPr>
      <a:lvl9pPr marL="2824062" indent="-150408" algn="l" defTabSz="317651" rtl="0" eaLnBrk="0" fontAlgn="base" hangingPunct="0">
        <a:lnSpc>
          <a:spcPct val="99000"/>
        </a:lnSpc>
        <a:spcBef>
          <a:spcPts val="212"/>
        </a:spcBef>
        <a:spcAft>
          <a:spcPct val="0"/>
        </a:spcAft>
        <a:buClr>
          <a:srgbClr val="000000"/>
        </a:buClr>
        <a:buSzPct val="43000"/>
        <a:buFont typeface="Wingdings" charset="2"/>
        <a:buChar char=""/>
        <a:defRPr sz="142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8660" y="-206767"/>
            <a:ext cx="8513823" cy="1283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6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380328"/>
            <a:ext cx="8513823" cy="51659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7" r:id="rId1"/>
    <p:sldLayoutId id="2147486008" r:id="rId2"/>
    <p:sldLayoutId id="2147486009" r:id="rId3"/>
    <p:sldLayoutId id="2147486010" r:id="rId4"/>
    <p:sldLayoutId id="2147486011" r:id="rId5"/>
    <p:sldLayoutId id="2147486012" r:id="rId6"/>
    <p:sldLayoutId id="2147486013" r:id="rId7"/>
    <p:sldLayoutId id="2147486014" r:id="rId8"/>
    <p:sldLayoutId id="2147486015" r:id="rId9"/>
    <p:sldLayoutId id="2147486016" r:id="rId10"/>
    <p:sldLayoutId id="214748601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429908" indent="-215516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1pPr>
      <a:lvl2pPr marL="681344" indent="-214394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2pPr>
      <a:lvl3pPr marL="923797" indent="-216638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3pPr>
      <a:lvl4pPr marL="1175232" indent="-215516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4pPr>
      <a:lvl5pPr marL="1426667" indent="-214394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5pPr>
      <a:lvl6pPr marL="1751009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6pPr>
      <a:lvl7pPr marL="2074273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7pPr>
      <a:lvl8pPr marL="2397534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8pPr>
      <a:lvl9pPr marL="2720799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  <p:sldLayoutId id="2147486023" r:id="rId6"/>
    <p:sldLayoutId id="2147486024" r:id="rId7"/>
    <p:sldLayoutId id="2147486025" r:id="rId8"/>
    <p:sldLayoutId id="2147486026" r:id="rId9"/>
    <p:sldLayoutId id="2147486027" r:id="rId10"/>
    <p:sldLayoutId id="2147486028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511848" indent="-215516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1pPr>
      <a:lvl2pPr marL="763283" indent="-214394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2pPr>
      <a:lvl3pPr marL="1005738" indent="-215516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3pPr>
      <a:lvl4pPr marL="1257171" indent="-215516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4pPr>
      <a:lvl5pPr marL="1508607" indent="-214394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5pPr>
      <a:lvl6pPr marL="1832947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6pPr>
      <a:lvl7pPr marL="2156210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7pPr>
      <a:lvl8pPr marL="2479474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8pPr>
      <a:lvl9pPr marL="2802735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8660" y="1"/>
            <a:ext cx="4615582" cy="24833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311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2528361"/>
            <a:ext cx="4615582" cy="29365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9" r:id="rId1"/>
    <p:sldLayoutId id="2147486030" r:id="rId2"/>
    <p:sldLayoutId id="2147486031" r:id="rId3"/>
    <p:sldLayoutId id="2147486032" r:id="rId4"/>
    <p:sldLayoutId id="2147486033" r:id="rId5"/>
    <p:sldLayoutId id="2147486034" r:id="rId6"/>
    <p:sldLayoutId id="2147486035" r:id="rId7"/>
    <p:sldLayoutId id="2147486036" r:id="rId8"/>
    <p:sldLayoutId id="2147486037" r:id="rId9"/>
    <p:sldLayoutId id="2147486038" r:id="rId10"/>
    <p:sldLayoutId id="2147486039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3825">
          <a:solidFill>
            <a:srgbClr val="3F3F3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382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382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382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382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239087" indent="-239087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8660" y="3389719"/>
            <a:ext cx="8513823" cy="1283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0" r:id="rId1"/>
    <p:sldLayoutId id="2147486041" r:id="rId2"/>
    <p:sldLayoutId id="2147486042" r:id="rId3"/>
    <p:sldLayoutId id="2147486043" r:id="rId4"/>
    <p:sldLayoutId id="2147486044" r:id="rId5"/>
    <p:sldLayoutId id="2147486045" r:id="rId6"/>
    <p:sldLayoutId id="2147486046" r:id="rId7"/>
    <p:sldLayoutId id="2147486047" r:id="rId8"/>
    <p:sldLayoutId id="2147486048" r:id="rId9"/>
    <p:sldLayoutId id="2147486049" r:id="rId10"/>
    <p:sldLayoutId id="2147486050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25817" indent="-25817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8660" y="1671292"/>
            <a:ext cx="8513823" cy="1789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1" r:id="rId1"/>
    <p:sldLayoutId id="2147486052" r:id="rId2"/>
    <p:sldLayoutId id="2147486053" r:id="rId3"/>
    <p:sldLayoutId id="2147486054" r:id="rId4"/>
    <p:sldLayoutId id="2147486055" r:id="rId5"/>
    <p:sldLayoutId id="2147486056" r:id="rId6"/>
    <p:sldLayoutId id="2147486057" r:id="rId7"/>
    <p:sldLayoutId id="2147486058" r:id="rId8"/>
    <p:sldLayoutId id="2147486059" r:id="rId9"/>
    <p:sldLayoutId id="2147486060" r:id="rId10"/>
    <p:sldLayoutId id="2147486061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25817" indent="-25817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8660" y="385683"/>
            <a:ext cx="8513823" cy="2363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679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2819767"/>
            <a:ext cx="8513823" cy="2648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2" r:id="rId1"/>
    <p:sldLayoutId id="2147486063" r:id="rId2"/>
    <p:sldLayoutId id="2147486064" r:id="rId3"/>
    <p:sldLayoutId id="2147486065" r:id="rId4"/>
    <p:sldLayoutId id="2147486066" r:id="rId5"/>
    <p:sldLayoutId id="2147486067" r:id="rId6"/>
    <p:sldLayoutId id="2147486068" r:id="rId7"/>
    <p:sldLayoutId id="2147486069" r:id="rId8"/>
    <p:sldLayoutId id="2147486070" r:id="rId9"/>
    <p:sldLayoutId id="2147486071" r:id="rId10"/>
    <p:sldLayoutId id="2147486072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239087" indent="-239087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116000"/>
        </a:lnSpc>
        <a:spcBef>
          <a:spcPct val="0"/>
        </a:spcBef>
        <a:spcAft>
          <a:spcPct val="0"/>
        </a:spcAft>
        <a:buClr>
          <a:srgbClr val="5D78B8"/>
        </a:buClr>
        <a:buSzPct val="100000"/>
        <a:buFont typeface="Palatino" charset="0"/>
        <a:defRPr sz="1875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-149986"/>
            <a:ext cx="8513823" cy="54402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73" r:id="rId1"/>
    <p:sldLayoutId id="2147486074" r:id="rId2"/>
    <p:sldLayoutId id="2147486075" r:id="rId3"/>
    <p:sldLayoutId id="2147486076" r:id="rId4"/>
    <p:sldLayoutId id="2147486077" r:id="rId5"/>
    <p:sldLayoutId id="2147486078" r:id="rId6"/>
    <p:sldLayoutId id="2147486079" r:id="rId7"/>
    <p:sldLayoutId id="2147486080" r:id="rId8"/>
    <p:sldLayoutId id="2147486081" r:id="rId9"/>
    <p:sldLayoutId id="2147486082" r:id="rId10"/>
    <p:sldLayoutId id="2147486083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429908" indent="-215516" algn="l" defTabSz="316538" rtl="0" eaLnBrk="0" fontAlgn="base" hangingPunct="0">
        <a:lnSpc>
          <a:spcPct val="116000"/>
        </a:lnSpc>
        <a:spcBef>
          <a:spcPts val="2263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1pPr>
      <a:lvl2pPr marL="681344" indent="-214394" algn="l" defTabSz="316538" rtl="0" eaLnBrk="0" fontAlgn="base" hangingPunct="0">
        <a:lnSpc>
          <a:spcPct val="116000"/>
        </a:lnSpc>
        <a:spcBef>
          <a:spcPts val="2263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2pPr>
      <a:lvl3pPr marL="923797" indent="-216638" algn="l" defTabSz="316538" rtl="0" eaLnBrk="0" fontAlgn="base" hangingPunct="0">
        <a:lnSpc>
          <a:spcPct val="116000"/>
        </a:lnSpc>
        <a:spcBef>
          <a:spcPts val="2263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3pPr>
      <a:lvl4pPr marL="1175232" indent="-215516" algn="l" defTabSz="316538" rtl="0" eaLnBrk="0" fontAlgn="base" hangingPunct="0">
        <a:lnSpc>
          <a:spcPct val="116000"/>
        </a:lnSpc>
        <a:spcBef>
          <a:spcPts val="2263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4pPr>
      <a:lvl5pPr marL="1426667" indent="-214394" algn="l" defTabSz="316538" rtl="0" eaLnBrk="0" fontAlgn="base" hangingPunct="0">
        <a:lnSpc>
          <a:spcPct val="116000"/>
        </a:lnSpc>
        <a:spcBef>
          <a:spcPts val="2263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5pPr>
      <a:lvl6pPr marL="1751009" indent="-215509" algn="l" defTabSz="317651" rtl="0" eaLnBrk="0" fontAlgn="base" hangingPunct="0">
        <a:lnSpc>
          <a:spcPct val="116000"/>
        </a:lnSpc>
        <a:spcBef>
          <a:spcPts val="2263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6pPr>
      <a:lvl7pPr marL="2074273" indent="-215509" algn="l" defTabSz="317651" rtl="0" eaLnBrk="0" fontAlgn="base" hangingPunct="0">
        <a:lnSpc>
          <a:spcPct val="116000"/>
        </a:lnSpc>
        <a:spcBef>
          <a:spcPts val="2263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7pPr>
      <a:lvl8pPr marL="2397534" indent="-215509" algn="l" defTabSz="317651" rtl="0" eaLnBrk="0" fontAlgn="base" hangingPunct="0">
        <a:lnSpc>
          <a:spcPct val="116000"/>
        </a:lnSpc>
        <a:spcBef>
          <a:spcPts val="2263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8pPr>
      <a:lvl9pPr marL="2720799" indent="-215509" algn="l" defTabSz="317651" rtl="0" eaLnBrk="0" fontAlgn="base" hangingPunct="0">
        <a:lnSpc>
          <a:spcPct val="116000"/>
        </a:lnSpc>
        <a:spcBef>
          <a:spcPts val="2263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8660" y="-205696"/>
            <a:ext cx="8513823" cy="1283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84" r:id="rId1"/>
    <p:sldLayoutId id="2147486085" r:id="rId2"/>
    <p:sldLayoutId id="2147486086" r:id="rId3"/>
    <p:sldLayoutId id="2147486087" r:id="rId4"/>
    <p:sldLayoutId id="2147486088" r:id="rId5"/>
    <p:sldLayoutId id="2147486089" r:id="rId6"/>
    <p:sldLayoutId id="2147486090" r:id="rId7"/>
    <p:sldLayoutId id="2147486091" r:id="rId8"/>
    <p:sldLayoutId id="2147486092" r:id="rId9"/>
    <p:sldLayoutId id="2147486093" r:id="rId10"/>
    <p:sldLayoutId id="2147486094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511848" indent="-215516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1pPr>
      <a:lvl2pPr marL="763283" indent="-214394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2pPr>
      <a:lvl3pPr marL="1005738" indent="-215516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3pPr>
      <a:lvl4pPr marL="1257171" indent="-215516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4pPr>
      <a:lvl5pPr marL="1508607" indent="-214394" algn="l" defTabSz="316538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5pPr>
      <a:lvl6pPr marL="1832947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6pPr>
      <a:lvl7pPr marL="2156210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7pPr>
      <a:lvl8pPr marL="2479474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8pPr>
      <a:lvl9pPr marL="2802735" indent="-215509" algn="l" defTabSz="317651" rtl="0" eaLnBrk="0" fontAlgn="base" hangingPunct="0">
        <a:lnSpc>
          <a:spcPct val="116000"/>
        </a:lnSpc>
        <a:spcBef>
          <a:spcPts val="1980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2250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8660" y="-206767"/>
            <a:ext cx="8513823" cy="1283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048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152133"/>
            <a:ext cx="4615582" cy="56234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95" r:id="rId1"/>
    <p:sldLayoutId id="2147486096" r:id="rId2"/>
    <p:sldLayoutId id="2147486097" r:id="rId3"/>
    <p:sldLayoutId id="2147486098" r:id="rId4"/>
    <p:sldLayoutId id="2147486099" r:id="rId5"/>
    <p:sldLayoutId id="2147486100" r:id="rId6"/>
    <p:sldLayoutId id="2147486101" r:id="rId7"/>
    <p:sldLayoutId id="2147486102" r:id="rId8"/>
    <p:sldLayoutId id="2147486103" r:id="rId9"/>
    <p:sldLayoutId id="2147486104" r:id="rId10"/>
    <p:sldLayoutId id="2147486105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408580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1pPr>
      <a:lvl2pPr marL="660015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2pPr>
      <a:lvl3pPr marL="902470" indent="-195311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3pPr>
      <a:lvl4pPr marL="1153904" indent="-195311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4pPr>
      <a:lvl5pPr marL="1405338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5pPr>
      <a:lvl6pPr marL="1729683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6pPr>
      <a:lvl7pPr marL="2052945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7pPr>
      <a:lvl8pPr marL="2376209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8pPr>
      <a:lvl9pPr marL="2699472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8660" y="-205696"/>
            <a:ext cx="8513823" cy="1283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7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1251327"/>
            <a:ext cx="8513823" cy="50470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06" r:id="rId1"/>
    <p:sldLayoutId id="2147486107" r:id="rId2"/>
    <p:sldLayoutId id="2147486108" r:id="rId3"/>
    <p:sldLayoutId id="2147486109" r:id="rId4"/>
    <p:sldLayoutId id="2147486110" r:id="rId5"/>
    <p:sldLayoutId id="2147486111" r:id="rId6"/>
    <p:sldLayoutId id="2147486112" r:id="rId7"/>
    <p:sldLayoutId id="2147486113" r:id="rId8"/>
    <p:sldLayoutId id="2147486114" r:id="rId9"/>
    <p:sldLayoutId id="2147486115" r:id="rId10"/>
    <p:sldLayoutId id="2147486116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408580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1pPr>
      <a:lvl2pPr marL="660015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2pPr>
      <a:lvl3pPr marL="902470" indent="-195311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3pPr>
      <a:lvl4pPr marL="1153904" indent="-195311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4pPr>
      <a:lvl5pPr marL="1405338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5pPr>
      <a:lvl6pPr marL="1729683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6pPr>
      <a:lvl7pPr marL="2052945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7pPr>
      <a:lvl8pPr marL="2376209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8pPr>
      <a:lvl9pPr marL="2699472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844" y="63212"/>
            <a:ext cx="8228028" cy="1136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07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844" y="1202044"/>
            <a:ext cx="8228028" cy="39403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7499253" y="4683898"/>
            <a:ext cx="237210" cy="3096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4807" tIns="44098" rIns="84807" bIns="44098" numCol="1" anchor="t" anchorCtr="1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725">
                <a:solidFill>
                  <a:srgbClr val="000000"/>
                </a:solidFill>
                <a:latin typeface="Times New Roman" pitchFamily="18" charset="0"/>
                <a:ea typeface="ヒラギノ角ゴ ProN W3" charset="-128"/>
                <a:cs typeface="Times New Roman" pitchFamily="18" charset="0"/>
              </a:defRPr>
            </a:lvl1pPr>
          </a:lstStyle>
          <a:p>
            <a:fld id="{A93C8C57-D241-443B-8795-3A53BF3A472A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7" r:id="rId1"/>
    <p:sldLayoutId id="2147485788" r:id="rId2"/>
    <p:sldLayoutId id="2147485789" r:id="rId3"/>
    <p:sldLayoutId id="2147485790" r:id="rId4"/>
    <p:sldLayoutId id="2147485791" r:id="rId5"/>
    <p:sldLayoutId id="2147485792" r:id="rId6"/>
    <p:sldLayoutId id="2147485793" r:id="rId7"/>
    <p:sldLayoutId id="2147485794" r:id="rId8"/>
    <p:sldLayoutId id="2147485795" r:id="rId9"/>
    <p:sldLayoutId id="2147485796" r:id="rId10"/>
    <p:sldLayoutId id="2147485797" r:id="rId11"/>
  </p:sldLayoutIdLst>
  <p:txStyles>
    <p:titleStyle>
      <a:lvl1pPr algn="ctr" defTabSz="316538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defRPr sz="3000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defRPr sz="3000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defRPr sz="3000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Lucida Grande" charset="0"/>
        <a:defRPr sz="3000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000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000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000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9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000">
          <a:solidFill>
            <a:srgbClr val="000000"/>
          </a:solidFill>
          <a:latin typeface="Lucida Grande" charset="0"/>
          <a:ea typeface="ヒラギノ角ゴ ProN W3" charset="-128"/>
          <a:cs typeface="ヒラギノ角ゴ ProN W3" charset="-128"/>
        </a:defRPr>
      </a:lvl9pPr>
    </p:titleStyle>
    <p:bodyStyle>
      <a:lvl1pPr marL="299701" indent="-225618" algn="l" defTabSz="316538" rtl="0" eaLnBrk="0" fontAlgn="base" hangingPunct="0">
        <a:lnSpc>
          <a:spcPct val="99000"/>
        </a:lnSpc>
        <a:spcBef>
          <a:spcPts val="990"/>
        </a:spcBef>
        <a:spcAft>
          <a:spcPct val="0"/>
        </a:spcAft>
        <a:buClr>
          <a:srgbClr val="000000"/>
        </a:buClr>
        <a:buSzPct val="43000"/>
        <a:buFont typeface="Wingdings" pitchFamily="2" charset="2"/>
        <a:buChar char=""/>
        <a:defRPr sz="2100">
          <a:solidFill>
            <a:srgbClr val="000000"/>
          </a:solidFill>
          <a:latin typeface="+mn-lt"/>
          <a:ea typeface="+mn-ea"/>
          <a:cs typeface="+mn-cs"/>
        </a:defRPr>
      </a:lvl1pPr>
      <a:lvl2pPr marL="612872" indent="-200923" algn="l" defTabSz="316538" rtl="0" eaLnBrk="0" fontAlgn="base" hangingPunct="0">
        <a:lnSpc>
          <a:spcPct val="99000"/>
        </a:lnSpc>
        <a:spcBef>
          <a:spcPts val="778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"/>
        <a:defRPr sz="1875">
          <a:solidFill>
            <a:srgbClr val="000000"/>
          </a:solidFill>
          <a:latin typeface="+mn-lt"/>
          <a:ea typeface="+mn-ea"/>
          <a:cs typeface="+mn-cs"/>
        </a:defRPr>
      </a:lvl2pPr>
      <a:lvl3pPr marL="914817" indent="-149290" algn="l" defTabSz="316538" rtl="0" eaLnBrk="0" fontAlgn="base" hangingPunct="0">
        <a:lnSpc>
          <a:spcPct val="99000"/>
        </a:lnSpc>
        <a:spcBef>
          <a:spcPts val="637"/>
        </a:spcBef>
        <a:spcAft>
          <a:spcPct val="0"/>
        </a:spcAft>
        <a:buClr>
          <a:srgbClr val="000000"/>
        </a:buClr>
        <a:buSzPct val="43000"/>
        <a:buFont typeface="Wingdings" pitchFamily="2" charset="2"/>
        <a:buChar char=""/>
        <a:defRPr sz="1575">
          <a:solidFill>
            <a:srgbClr val="000000"/>
          </a:solidFill>
          <a:latin typeface="+mn-lt"/>
          <a:ea typeface="+mn-ea"/>
          <a:cs typeface="+mn-cs"/>
        </a:defRPr>
      </a:lvl3pPr>
      <a:lvl4pPr marL="1223498" indent="-145922" algn="l" defTabSz="316538" rtl="0" eaLnBrk="0" fontAlgn="base" hangingPunct="0">
        <a:lnSpc>
          <a:spcPct val="99000"/>
        </a:lnSpc>
        <a:spcBef>
          <a:spcPts val="424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"/>
        <a:defRPr sz="1425">
          <a:solidFill>
            <a:srgbClr val="000000"/>
          </a:solidFill>
          <a:latin typeface="+mn-lt"/>
          <a:ea typeface="+mn-ea"/>
          <a:cs typeface="+mn-cs"/>
        </a:defRPr>
      </a:lvl4pPr>
      <a:lvl5pPr marL="1529935" indent="-149290" algn="l" defTabSz="316538" rtl="0" eaLnBrk="0" fontAlgn="base" hangingPunct="0">
        <a:lnSpc>
          <a:spcPct val="99000"/>
        </a:lnSpc>
        <a:spcBef>
          <a:spcPts val="212"/>
        </a:spcBef>
        <a:spcAft>
          <a:spcPct val="0"/>
        </a:spcAft>
        <a:buClr>
          <a:srgbClr val="000000"/>
        </a:buClr>
        <a:buSzPct val="43000"/>
        <a:buFont typeface="Wingdings" pitchFamily="2" charset="2"/>
        <a:buChar char=""/>
        <a:defRPr sz="1425">
          <a:solidFill>
            <a:srgbClr val="000000"/>
          </a:solidFill>
          <a:latin typeface="+mn-lt"/>
          <a:ea typeface="+mn-ea"/>
          <a:cs typeface="+mn-cs"/>
        </a:defRPr>
      </a:lvl5pPr>
      <a:lvl6pPr marL="1854273" indent="-150408" algn="l" defTabSz="317651" rtl="0" eaLnBrk="0" fontAlgn="base" hangingPunct="0">
        <a:lnSpc>
          <a:spcPct val="99000"/>
        </a:lnSpc>
        <a:spcBef>
          <a:spcPts val="212"/>
        </a:spcBef>
        <a:spcAft>
          <a:spcPct val="0"/>
        </a:spcAft>
        <a:buClr>
          <a:srgbClr val="000000"/>
        </a:buClr>
        <a:buSzPct val="43000"/>
        <a:buFont typeface="Wingdings" charset="2"/>
        <a:buChar char=""/>
        <a:defRPr sz="1425">
          <a:solidFill>
            <a:srgbClr val="000000"/>
          </a:solidFill>
          <a:latin typeface="+mn-lt"/>
          <a:ea typeface="+mn-ea"/>
          <a:cs typeface="+mn-cs"/>
        </a:defRPr>
      </a:lvl6pPr>
      <a:lvl7pPr marL="2177535" indent="-150408" algn="l" defTabSz="317651" rtl="0" eaLnBrk="0" fontAlgn="base" hangingPunct="0">
        <a:lnSpc>
          <a:spcPct val="99000"/>
        </a:lnSpc>
        <a:spcBef>
          <a:spcPts val="212"/>
        </a:spcBef>
        <a:spcAft>
          <a:spcPct val="0"/>
        </a:spcAft>
        <a:buClr>
          <a:srgbClr val="000000"/>
        </a:buClr>
        <a:buSzPct val="43000"/>
        <a:buFont typeface="Wingdings" charset="2"/>
        <a:buChar char=""/>
        <a:defRPr sz="1425">
          <a:solidFill>
            <a:srgbClr val="000000"/>
          </a:solidFill>
          <a:latin typeface="+mn-lt"/>
          <a:ea typeface="+mn-ea"/>
          <a:cs typeface="+mn-cs"/>
        </a:defRPr>
      </a:lvl7pPr>
      <a:lvl8pPr marL="2500800" indent="-150408" algn="l" defTabSz="317651" rtl="0" eaLnBrk="0" fontAlgn="base" hangingPunct="0">
        <a:lnSpc>
          <a:spcPct val="99000"/>
        </a:lnSpc>
        <a:spcBef>
          <a:spcPts val="212"/>
        </a:spcBef>
        <a:spcAft>
          <a:spcPct val="0"/>
        </a:spcAft>
        <a:buClr>
          <a:srgbClr val="000000"/>
        </a:buClr>
        <a:buSzPct val="43000"/>
        <a:buFont typeface="Wingdings" charset="2"/>
        <a:buChar char=""/>
        <a:defRPr sz="1425">
          <a:solidFill>
            <a:srgbClr val="000000"/>
          </a:solidFill>
          <a:latin typeface="+mn-lt"/>
          <a:ea typeface="+mn-ea"/>
          <a:cs typeface="+mn-cs"/>
        </a:defRPr>
      </a:lvl8pPr>
      <a:lvl9pPr marL="2824062" indent="-150408" algn="l" defTabSz="317651" rtl="0" eaLnBrk="0" fontAlgn="base" hangingPunct="0">
        <a:lnSpc>
          <a:spcPct val="99000"/>
        </a:lnSpc>
        <a:spcBef>
          <a:spcPts val="212"/>
        </a:spcBef>
        <a:spcAft>
          <a:spcPct val="0"/>
        </a:spcAft>
        <a:buClr>
          <a:srgbClr val="000000"/>
        </a:buClr>
        <a:buSzPct val="43000"/>
        <a:buFont typeface="Wingdings" charset="2"/>
        <a:buChar char=""/>
        <a:defRPr sz="142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8660" y="-206767"/>
            <a:ext cx="8513823" cy="1283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294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152133"/>
            <a:ext cx="4615582" cy="56234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7" r:id="rId1"/>
    <p:sldLayoutId id="2147486118" r:id="rId2"/>
    <p:sldLayoutId id="2147486119" r:id="rId3"/>
    <p:sldLayoutId id="2147486120" r:id="rId4"/>
    <p:sldLayoutId id="2147486121" r:id="rId5"/>
    <p:sldLayoutId id="2147486122" r:id="rId6"/>
    <p:sldLayoutId id="2147486123" r:id="rId7"/>
    <p:sldLayoutId id="2147486124" r:id="rId8"/>
    <p:sldLayoutId id="2147486125" r:id="rId9"/>
    <p:sldLayoutId id="2147486126" r:id="rId10"/>
    <p:sldLayoutId id="214748612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408580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1pPr>
      <a:lvl2pPr marL="660015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2pPr>
      <a:lvl3pPr marL="902470" indent="-195311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3pPr>
      <a:lvl4pPr marL="1153904" indent="-195311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4pPr>
      <a:lvl5pPr marL="1405338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5pPr>
      <a:lvl6pPr marL="1729683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6pPr>
      <a:lvl7pPr marL="2052945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7pPr>
      <a:lvl8pPr marL="2376209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8pPr>
      <a:lvl9pPr marL="2699472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08660" y="-206767"/>
            <a:ext cx="8513823" cy="1283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416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4396" y="-1580225"/>
            <a:ext cx="3369519" cy="9087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8" r:id="rId1"/>
    <p:sldLayoutId id="2147486129" r:id="rId2"/>
    <p:sldLayoutId id="2147486130" r:id="rId3"/>
    <p:sldLayoutId id="2147486131" r:id="rId4"/>
    <p:sldLayoutId id="2147486132" r:id="rId5"/>
    <p:sldLayoutId id="2147486133" r:id="rId6"/>
    <p:sldLayoutId id="2147486134" r:id="rId7"/>
    <p:sldLayoutId id="2147486135" r:id="rId8"/>
    <p:sldLayoutId id="2147486136" r:id="rId9"/>
    <p:sldLayoutId id="2147486137" r:id="rId10"/>
    <p:sldLayoutId id="2147486138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F3F3F"/>
        </a:buClr>
        <a:buSzPct val="100000"/>
        <a:buFont typeface="Herculanum" charset="0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3F3F3F"/>
          </a:solidFill>
          <a:latin typeface="Herculanum" charset="0"/>
          <a:ea typeface="ヒラギノ明朝 ProN W3" charset="-128"/>
          <a:cs typeface="ヒラギノ明朝 ProN W3" charset="-128"/>
        </a:defRPr>
      </a:lvl9pPr>
    </p:titleStyle>
    <p:bodyStyle>
      <a:lvl1pPr marL="408580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1pPr>
      <a:lvl2pPr marL="660015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2pPr>
      <a:lvl3pPr marL="902470" indent="-195311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3pPr>
      <a:lvl4pPr marL="1153904" indent="-195311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4pPr>
      <a:lvl5pPr marL="1405338" indent="-194189" algn="l" defTabSz="316538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5pPr>
      <a:lvl6pPr marL="1729683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6pPr>
      <a:lvl7pPr marL="2052945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7pPr>
      <a:lvl8pPr marL="2376209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8pPr>
      <a:lvl9pPr marL="2699472" indent="-195306" algn="l" defTabSz="317651" rtl="0" eaLnBrk="0" fontAlgn="base" hangingPunct="0">
        <a:lnSpc>
          <a:spcPct val="116000"/>
        </a:lnSpc>
        <a:spcBef>
          <a:spcPts val="2475"/>
        </a:spcBef>
        <a:spcAft>
          <a:spcPct val="0"/>
        </a:spcAft>
        <a:buClr>
          <a:srgbClr val="5D78B8"/>
        </a:buClr>
        <a:buSzPct val="51000"/>
        <a:buFont typeface="Palatino" charset="0"/>
        <a:buChar char="•"/>
        <a:defRPr sz="1875">
          <a:solidFill>
            <a:srgbClr val="5D78B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4567" y="3968244"/>
            <a:ext cx="4066858" cy="1172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539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1555" y="4465344"/>
            <a:ext cx="3483836" cy="33425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9" r:id="rId1"/>
    <p:sldLayoutId id="2147486140" r:id="rId2"/>
    <p:sldLayoutId id="2147486141" r:id="rId3"/>
    <p:sldLayoutId id="2147486142" r:id="rId4"/>
    <p:sldLayoutId id="2147486143" r:id="rId5"/>
    <p:sldLayoutId id="2147486144" r:id="rId6"/>
    <p:sldLayoutId id="2147486145" r:id="rId7"/>
    <p:sldLayoutId id="2147486146" r:id="rId8"/>
    <p:sldLayoutId id="2147486147" r:id="rId9"/>
    <p:sldLayoutId id="2147486148" r:id="rId10"/>
    <p:sldLayoutId id="2147486149" r:id="rId11"/>
  </p:sldLayoutIdLst>
  <p:txStyles>
    <p:titleStyle>
      <a:lvl1pPr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999999"/>
        </a:buClr>
        <a:buSzPct val="100000"/>
        <a:buFont typeface="Helvetica Neue" charset="0"/>
        <a:defRPr sz="1425">
          <a:solidFill>
            <a:srgbClr val="999999"/>
          </a:solidFill>
          <a:latin typeface="+mn-lt"/>
          <a:ea typeface="+mn-ea"/>
          <a:cs typeface="+mn-cs"/>
        </a:defRPr>
      </a:lvl1pPr>
      <a:lvl2pPr marL="521951" indent="-19867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999999"/>
        </a:buClr>
        <a:buSzPct val="100000"/>
        <a:buFont typeface="Helvetica Neue" charset="0"/>
        <a:defRPr sz="1425">
          <a:solidFill>
            <a:srgbClr val="999999"/>
          </a:solidFill>
          <a:latin typeface="+mn-lt"/>
          <a:ea typeface="+mn-ea"/>
          <a:cs typeface="+mn-cs"/>
        </a:defRPr>
      </a:lvl2pPr>
      <a:lvl3pPr marL="807061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999999"/>
        </a:buClr>
        <a:buSzPct val="100000"/>
        <a:buFont typeface="Helvetica Neue" charset="0"/>
        <a:defRPr sz="1425">
          <a:solidFill>
            <a:srgbClr val="999999"/>
          </a:solidFill>
          <a:latin typeface="+mn-lt"/>
          <a:ea typeface="+mn-ea"/>
          <a:cs typeface="+mn-cs"/>
        </a:defRPr>
      </a:lvl3pPr>
      <a:lvl4pPr marL="1130333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999999"/>
        </a:buClr>
        <a:buSzPct val="100000"/>
        <a:buFont typeface="Helvetica Neue" charset="0"/>
        <a:defRPr sz="1425">
          <a:solidFill>
            <a:srgbClr val="999999"/>
          </a:solidFill>
          <a:latin typeface="+mn-lt"/>
          <a:ea typeface="+mn-ea"/>
          <a:cs typeface="+mn-cs"/>
        </a:defRPr>
      </a:lvl4pPr>
      <a:lvl5pPr marL="1453606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999999"/>
        </a:buClr>
        <a:buSzPct val="100000"/>
        <a:buFont typeface="Helvetica Neue" charset="0"/>
        <a:defRPr sz="1425">
          <a:solidFill>
            <a:srgbClr val="999999"/>
          </a:solidFill>
          <a:latin typeface="+mn-lt"/>
          <a:ea typeface="+mn-ea"/>
          <a:cs typeface="+mn-cs"/>
        </a:defRPr>
      </a:lvl5pPr>
      <a:lvl6pPr marL="1777947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999999"/>
        </a:buClr>
        <a:buSzPct val="100000"/>
        <a:buFont typeface="Helvetica Neue" charset="0"/>
        <a:defRPr sz="1425">
          <a:solidFill>
            <a:srgbClr val="999999"/>
          </a:solidFill>
          <a:latin typeface="+mn-lt"/>
          <a:ea typeface="+mn-ea"/>
          <a:cs typeface="+mn-cs"/>
        </a:defRPr>
      </a:lvl6pPr>
      <a:lvl7pPr marL="2101210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999999"/>
        </a:buClr>
        <a:buSzPct val="100000"/>
        <a:buFont typeface="Helvetica Neue" charset="0"/>
        <a:defRPr sz="1425">
          <a:solidFill>
            <a:srgbClr val="999999"/>
          </a:solidFill>
          <a:latin typeface="+mn-lt"/>
          <a:ea typeface="+mn-ea"/>
          <a:cs typeface="+mn-cs"/>
        </a:defRPr>
      </a:lvl7pPr>
      <a:lvl8pPr marL="2424473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999999"/>
        </a:buClr>
        <a:buSzPct val="100000"/>
        <a:buFont typeface="Helvetica Neue" charset="0"/>
        <a:defRPr sz="1425">
          <a:solidFill>
            <a:srgbClr val="999999"/>
          </a:solidFill>
          <a:latin typeface="+mn-lt"/>
          <a:ea typeface="+mn-ea"/>
          <a:cs typeface="+mn-cs"/>
        </a:defRPr>
      </a:lvl8pPr>
      <a:lvl9pPr marL="2747736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999999"/>
        </a:buClr>
        <a:buSzPct val="100000"/>
        <a:buFont typeface="Helvetica Neue" charset="0"/>
        <a:defRPr sz="1425">
          <a:solidFill>
            <a:srgbClr val="99999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106065"/>
            <a:ext cx="7359212" cy="49281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152" r:id="rId3"/>
    <p:sldLayoutId id="2147486153" r:id="rId4"/>
    <p:sldLayoutId id="2147486154" r:id="rId5"/>
    <p:sldLayoutId id="2147486155" r:id="rId6"/>
    <p:sldLayoutId id="2147486156" r:id="rId7"/>
    <p:sldLayoutId id="2147486157" r:id="rId8"/>
    <p:sldLayoutId id="2147486158" r:id="rId9"/>
    <p:sldLayoutId id="2147486159" r:id="rId10"/>
    <p:sldLayoutId id="2147486160" r:id="rId11"/>
  </p:sldLayoutIdLst>
  <p:txStyles>
    <p:titleStyle>
      <a:lvl1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+mj-lt"/>
          <a:ea typeface="+mj-ea"/>
          <a:cs typeface="+mj-cs"/>
        </a:defRPr>
      </a:lvl1pPr>
      <a:lvl2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2pPr>
      <a:lvl3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3pPr>
      <a:lvl4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4pPr>
      <a:lvl5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9pPr>
    </p:titleStyle>
    <p:bodyStyle>
      <a:lvl1pPr marL="418683" indent="-303069" algn="l" defTabSz="316538" rtl="0" eaLnBrk="0" fontAlgn="base" hangingPunct="0">
        <a:lnSpc>
          <a:spcPct val="96000"/>
        </a:lnSpc>
        <a:spcBef>
          <a:spcPts val="1980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1pPr>
      <a:lvl2pPr marL="807061" indent="-304191" algn="l" defTabSz="316538" rtl="0" eaLnBrk="0" fontAlgn="base" hangingPunct="0">
        <a:lnSpc>
          <a:spcPct val="96000"/>
        </a:lnSpc>
        <a:spcBef>
          <a:spcPts val="1980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2pPr>
      <a:lvl3pPr marL="1190947" indent="-301946" algn="l" defTabSz="316538" rtl="0" eaLnBrk="0" fontAlgn="base" hangingPunct="0">
        <a:lnSpc>
          <a:spcPct val="96000"/>
        </a:lnSpc>
        <a:spcBef>
          <a:spcPts val="1980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3pPr>
      <a:lvl4pPr marL="1586057" indent="-303069" algn="l" defTabSz="316538" rtl="0" eaLnBrk="0" fontAlgn="base" hangingPunct="0">
        <a:lnSpc>
          <a:spcPct val="96000"/>
        </a:lnSpc>
        <a:spcBef>
          <a:spcPts val="1980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4pPr>
      <a:lvl5pPr marL="1990148" indent="-301946" algn="l" defTabSz="316538" rtl="0" eaLnBrk="0" fontAlgn="base" hangingPunct="0">
        <a:lnSpc>
          <a:spcPct val="96000"/>
        </a:lnSpc>
        <a:spcBef>
          <a:spcPts val="1980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5pPr>
      <a:lvl6pPr marL="2314475" indent="-303060" algn="l" defTabSz="317651" rtl="0" eaLnBrk="0" fontAlgn="base" hangingPunct="0">
        <a:lnSpc>
          <a:spcPct val="96000"/>
        </a:lnSpc>
        <a:spcBef>
          <a:spcPts val="1980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6pPr>
      <a:lvl7pPr marL="2637738" indent="-303060" algn="l" defTabSz="317651" rtl="0" eaLnBrk="0" fontAlgn="base" hangingPunct="0">
        <a:lnSpc>
          <a:spcPct val="96000"/>
        </a:lnSpc>
        <a:spcBef>
          <a:spcPts val="1980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7pPr>
      <a:lvl8pPr marL="2961001" indent="-303060" algn="l" defTabSz="317651" rtl="0" eaLnBrk="0" fontAlgn="base" hangingPunct="0">
        <a:lnSpc>
          <a:spcPct val="96000"/>
        </a:lnSpc>
        <a:spcBef>
          <a:spcPts val="1980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8pPr>
      <a:lvl9pPr marL="3284263" indent="-303060" algn="l" defTabSz="317651" rtl="0" eaLnBrk="0" fontAlgn="base" hangingPunct="0">
        <a:lnSpc>
          <a:spcPct val="96000"/>
        </a:lnSpc>
        <a:spcBef>
          <a:spcPts val="1980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9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751833"/>
            <a:ext cx="7359212" cy="1202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1" r:id="rId1"/>
    <p:sldLayoutId id="2147486162" r:id="rId2"/>
    <p:sldLayoutId id="2147486163" r:id="rId3"/>
    <p:sldLayoutId id="2147486164" r:id="rId4"/>
    <p:sldLayoutId id="2147486165" r:id="rId5"/>
    <p:sldLayoutId id="2147486166" r:id="rId6"/>
    <p:sldLayoutId id="2147486167" r:id="rId7"/>
    <p:sldLayoutId id="2147486168" r:id="rId8"/>
    <p:sldLayoutId id="2147486169" r:id="rId9"/>
    <p:sldLayoutId id="2147486170" r:id="rId10"/>
    <p:sldLayoutId id="2147486171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289265"/>
            <a:ext cx="7359212" cy="1202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908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2" y="-474601"/>
            <a:ext cx="3483836" cy="6988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2" r:id="rId1"/>
    <p:sldLayoutId id="2147486173" r:id="rId2"/>
    <p:sldLayoutId id="2147486174" r:id="rId3"/>
    <p:sldLayoutId id="2147486175" r:id="rId4"/>
    <p:sldLayoutId id="2147486176" r:id="rId5"/>
    <p:sldLayoutId id="2147486177" r:id="rId6"/>
    <p:sldLayoutId id="2147486178" r:id="rId7"/>
    <p:sldLayoutId id="2147486179" r:id="rId8"/>
    <p:sldLayoutId id="2147486180" r:id="rId9"/>
    <p:sldLayoutId id="2147486181" r:id="rId10"/>
    <p:sldLayoutId id="2147486182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9pPr>
    </p:titleStyle>
    <p:bodyStyle>
      <a:lvl1pPr marL="310925" indent="-212148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1pPr>
      <a:lvl2pPr marL="598279" indent="-214394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2pPr>
      <a:lvl3pPr marL="849714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3pPr>
      <a:lvl4pPr marL="1137067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4pPr>
      <a:lvl5pPr marL="1424422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5pPr>
      <a:lvl6pPr marL="1748763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6pPr>
      <a:lvl7pPr marL="2072026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7pPr>
      <a:lvl8pPr marL="2395291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8pPr>
      <a:lvl9pPr marL="2718552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289265"/>
            <a:ext cx="7359212" cy="1202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031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1482733"/>
            <a:ext cx="7359212" cy="37796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3" r:id="rId1"/>
    <p:sldLayoutId id="2147486184" r:id="rId2"/>
    <p:sldLayoutId id="2147486185" r:id="rId3"/>
    <p:sldLayoutId id="2147486186" r:id="rId4"/>
    <p:sldLayoutId id="2147486187" r:id="rId5"/>
    <p:sldLayoutId id="2147486188" r:id="rId6"/>
    <p:sldLayoutId id="2147486189" r:id="rId7"/>
    <p:sldLayoutId id="2147486190" r:id="rId8"/>
    <p:sldLayoutId id="2147486191" r:id="rId9"/>
    <p:sldLayoutId id="2147486192" r:id="rId10"/>
    <p:sldLayoutId id="2147486193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9pPr>
    </p:titleStyle>
    <p:bodyStyle>
      <a:lvl1pPr marL="310925" indent="-212148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1pPr>
      <a:lvl2pPr marL="598279" indent="-214394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2pPr>
      <a:lvl3pPr marL="849714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3pPr>
      <a:lvl4pPr marL="1137067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4pPr>
      <a:lvl5pPr marL="1424422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5pPr>
      <a:lvl6pPr marL="1748763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6pPr>
      <a:lvl7pPr marL="2072026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7pPr>
      <a:lvl8pPr marL="2395291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8pPr>
      <a:lvl9pPr marL="2718552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9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2" y="-474601"/>
            <a:ext cx="3483836" cy="6988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6154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289265"/>
            <a:ext cx="7359212" cy="1202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4" r:id="rId1"/>
    <p:sldLayoutId id="2147486195" r:id="rId2"/>
    <p:sldLayoutId id="2147486196" r:id="rId3"/>
    <p:sldLayoutId id="2147486197" r:id="rId4"/>
    <p:sldLayoutId id="2147486198" r:id="rId5"/>
    <p:sldLayoutId id="2147486199" r:id="rId6"/>
    <p:sldLayoutId id="2147486200" r:id="rId7"/>
    <p:sldLayoutId id="2147486201" r:id="rId8"/>
    <p:sldLayoutId id="2147486202" r:id="rId9"/>
    <p:sldLayoutId id="2147486203" r:id="rId10"/>
    <p:sldLayoutId id="2147486204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9pPr>
    </p:titleStyle>
    <p:bodyStyle>
      <a:lvl1pPr marL="310925" indent="-212148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1pPr>
      <a:lvl2pPr marL="598279" indent="-214394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2pPr>
      <a:lvl3pPr marL="849714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3pPr>
      <a:lvl4pPr marL="1137067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4pPr>
      <a:lvl5pPr marL="1424422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5pPr>
      <a:lvl6pPr marL="1748763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6pPr>
      <a:lvl7pPr marL="2072026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7pPr>
      <a:lvl8pPr marL="2395291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8pPr>
      <a:lvl9pPr marL="2718552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289265"/>
            <a:ext cx="7359212" cy="1202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277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7169" y="-721011"/>
            <a:ext cx="3083724" cy="748223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5" r:id="rId1"/>
    <p:sldLayoutId id="2147486206" r:id="rId2"/>
    <p:sldLayoutId id="2147486207" r:id="rId3"/>
    <p:sldLayoutId id="2147486208" r:id="rId4"/>
    <p:sldLayoutId id="2147486209" r:id="rId5"/>
    <p:sldLayoutId id="2147486210" r:id="rId6"/>
    <p:sldLayoutId id="2147486211" r:id="rId7"/>
    <p:sldLayoutId id="2147486212" r:id="rId8"/>
    <p:sldLayoutId id="2147486213" r:id="rId9"/>
    <p:sldLayoutId id="2147486214" r:id="rId10"/>
    <p:sldLayoutId id="2147486215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9pPr>
    </p:titleStyle>
    <p:bodyStyle>
      <a:lvl1pPr marL="310925" indent="-212148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1pPr>
      <a:lvl2pPr marL="598279" indent="-214394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2pPr>
      <a:lvl3pPr marL="849714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3pPr>
      <a:lvl4pPr marL="1137067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4pPr>
      <a:lvl5pPr marL="1424422" indent="-213270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5pPr>
      <a:lvl6pPr marL="1748763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6pPr>
      <a:lvl7pPr marL="2072026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7pPr>
      <a:lvl8pPr marL="2395291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8pPr>
      <a:lvl9pPr marL="2718552" indent="-214387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1725">
          <a:solidFill>
            <a:srgbClr val="30181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A9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94455" y="4"/>
            <a:ext cx="4295492" cy="2783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400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455" y="2828336"/>
            <a:ext cx="4295492" cy="25380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6" r:id="rId1"/>
    <p:sldLayoutId id="2147486217" r:id="rId2"/>
    <p:sldLayoutId id="2147486218" r:id="rId3"/>
    <p:sldLayoutId id="2147486219" r:id="rId4"/>
    <p:sldLayoutId id="2147486220" r:id="rId5"/>
    <p:sldLayoutId id="2147486221" r:id="rId6"/>
    <p:sldLayoutId id="2147486222" r:id="rId7"/>
    <p:sldLayoutId id="2147486223" r:id="rId8"/>
    <p:sldLayoutId id="2147486224" r:id="rId9"/>
    <p:sldLayoutId id="2147486225" r:id="rId10"/>
    <p:sldLayoutId id="2147486226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225">
          <a:solidFill>
            <a:srgbClr val="30181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22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22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22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22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22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22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22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22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575">
          <a:solidFill>
            <a:srgbClr val="301810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575">
          <a:solidFill>
            <a:srgbClr val="301810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575">
          <a:solidFill>
            <a:srgbClr val="301810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575">
          <a:solidFill>
            <a:srgbClr val="301810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575">
          <a:solidFill>
            <a:srgbClr val="301810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575">
          <a:solidFill>
            <a:srgbClr val="301810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575">
          <a:solidFill>
            <a:srgbClr val="301810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575">
          <a:solidFill>
            <a:srgbClr val="301810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575">
          <a:solidFill>
            <a:srgbClr val="30181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1"/>
          <p:cNvGrpSpPr>
            <a:grpSpLocks/>
          </p:cNvGrpSpPr>
          <p:nvPr/>
        </p:nvGrpSpPr>
        <p:grpSpPr bwMode="auto">
          <a:xfrm>
            <a:off x="182909" y="172487"/>
            <a:ext cx="202914" cy="4874594"/>
            <a:chOff x="128" y="161"/>
            <a:chExt cx="142" cy="4550"/>
          </a:xfrm>
        </p:grpSpPr>
        <p:sp>
          <p:nvSpPr>
            <p:cNvPr id="18434" name="Rectangle 2"/>
            <p:cNvSpPr>
              <a:spLocks noChangeArrowheads="1"/>
            </p:cNvSpPr>
            <p:nvPr/>
          </p:nvSpPr>
          <p:spPr bwMode="auto">
            <a:xfrm flipH="1">
              <a:off x="217" y="179"/>
              <a:ext cx="54" cy="4533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009BD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  <p:grpSp>
          <p:nvGrpSpPr>
            <p:cNvPr id="209939" name="Group 3"/>
            <p:cNvGrpSpPr>
              <a:grpSpLocks/>
            </p:cNvGrpSpPr>
            <p:nvPr/>
          </p:nvGrpSpPr>
          <p:grpSpPr bwMode="auto">
            <a:xfrm>
              <a:off x="128" y="161"/>
              <a:ext cx="52" cy="4375"/>
              <a:chOff x="128" y="161"/>
              <a:chExt cx="52" cy="4375"/>
            </a:xfrm>
          </p:grpSpPr>
          <p:sp>
            <p:nvSpPr>
              <p:cNvPr id="18436" name="Rectangle 4"/>
              <p:cNvSpPr>
                <a:spLocks noChangeArrowheads="1"/>
              </p:cNvSpPr>
              <p:nvPr/>
            </p:nvSpPr>
            <p:spPr bwMode="auto">
              <a:xfrm>
                <a:off x="128" y="161"/>
                <a:ext cx="53" cy="4376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317651">
                  <a:lnSpc>
                    <a:spcPct val="96000"/>
                  </a:lnSpc>
                  <a:buClr>
                    <a:srgbClr val="F8F8F8"/>
                  </a:buClr>
                  <a:buSzPct val="100000"/>
                  <a:buFont typeface="Gill Sans" charset="0"/>
                  <a:buNone/>
                  <a:defRPr/>
                </a:pPr>
                <a:endParaRPr lang="en-US" sz="1532" dirty="0">
                  <a:ea typeface="+mn-ea"/>
                </a:endParaRPr>
              </a:p>
            </p:txBody>
          </p:sp>
        </p:grpSp>
      </p:grpSp>
      <p:grpSp>
        <p:nvGrpSpPr>
          <p:cNvPr id="209923" name="Group 5"/>
          <p:cNvGrpSpPr>
            <a:grpSpLocks/>
          </p:cNvGrpSpPr>
          <p:nvPr/>
        </p:nvGrpSpPr>
        <p:grpSpPr bwMode="auto">
          <a:xfrm>
            <a:off x="8793901" y="164987"/>
            <a:ext cx="195770" cy="4803885"/>
            <a:chOff x="6154" y="154"/>
            <a:chExt cx="137" cy="4484"/>
          </a:xfrm>
        </p:grpSpPr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6245" y="154"/>
              <a:ext cx="46" cy="4431"/>
            </a:xfrm>
            <a:prstGeom prst="rect">
              <a:avLst/>
            </a:prstGeom>
            <a:gradFill rotWithShape="0">
              <a:gsLst>
                <a:gs pos="0">
                  <a:srgbClr val="6592F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 flipH="1">
              <a:off x="6154" y="266"/>
              <a:ext cx="54" cy="4373"/>
            </a:xfrm>
            <a:prstGeom prst="rect">
              <a:avLst/>
            </a:prstGeom>
            <a:gradFill rotWithShape="0">
              <a:gsLst>
                <a:gs pos="0">
                  <a:srgbClr val="A800F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</p:grpSp>
      <p:grpSp>
        <p:nvGrpSpPr>
          <p:cNvPr id="209924" name="Group 8"/>
          <p:cNvGrpSpPr>
            <a:grpSpLocks/>
          </p:cNvGrpSpPr>
          <p:nvPr/>
        </p:nvGrpSpPr>
        <p:grpSpPr bwMode="auto">
          <a:xfrm>
            <a:off x="411547" y="4859596"/>
            <a:ext cx="8682441" cy="169271"/>
            <a:chOff x="288" y="4536"/>
            <a:chExt cx="6076" cy="158"/>
          </a:xfrm>
        </p:grpSpPr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 rot="16200000" flipH="1">
              <a:off x="3302" y="1525"/>
              <a:ext cx="53" cy="6077"/>
            </a:xfrm>
            <a:prstGeom prst="rect">
              <a:avLst/>
            </a:prstGeom>
            <a:gradFill rotWithShape="0">
              <a:gsLst>
                <a:gs pos="0">
                  <a:srgbClr val="6592FF"/>
                </a:gs>
                <a:gs pos="100000">
                  <a:srgbClr val="000000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 rot="16200000" flipH="1">
              <a:off x="3238" y="1695"/>
              <a:ext cx="52" cy="5947"/>
            </a:xfrm>
            <a:prstGeom prst="rect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0000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</p:grpSp>
      <p:grpSp>
        <p:nvGrpSpPr>
          <p:cNvPr id="209925" name="Group 11"/>
          <p:cNvGrpSpPr>
            <a:grpSpLocks/>
          </p:cNvGrpSpPr>
          <p:nvPr/>
        </p:nvGrpSpPr>
        <p:grpSpPr bwMode="auto">
          <a:xfrm>
            <a:off x="78594" y="130706"/>
            <a:ext cx="8743887" cy="119990"/>
            <a:chOff x="55" y="122"/>
            <a:chExt cx="6119" cy="112"/>
          </a:xfrm>
        </p:grpSpPr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 rot="16200000" flipH="1">
              <a:off x="3173" y="-2767"/>
              <a:ext cx="41" cy="596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00FF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 rot="16200000" flipH="1">
              <a:off x="3095" y="-2915"/>
              <a:ext cx="42" cy="6119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592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</p:grpSp>
      <p:grpSp>
        <p:nvGrpSpPr>
          <p:cNvPr id="209926" name="Group 14"/>
          <p:cNvGrpSpPr>
            <a:grpSpLocks/>
          </p:cNvGrpSpPr>
          <p:nvPr/>
        </p:nvGrpSpPr>
        <p:grpSpPr bwMode="auto">
          <a:xfrm>
            <a:off x="71449" y="130706"/>
            <a:ext cx="8745316" cy="119990"/>
            <a:chOff x="50" y="122"/>
            <a:chExt cx="6120" cy="112"/>
          </a:xfrm>
        </p:grpSpPr>
        <p:sp>
          <p:nvSpPr>
            <p:cNvPr id="18447" name="Rectangle 15"/>
            <p:cNvSpPr>
              <a:spLocks noChangeArrowheads="1"/>
            </p:cNvSpPr>
            <p:nvPr/>
          </p:nvSpPr>
          <p:spPr bwMode="auto">
            <a:xfrm rot="16200000" flipH="1">
              <a:off x="3166" y="-2768"/>
              <a:ext cx="41" cy="596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00FF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  <p:sp>
          <p:nvSpPr>
            <p:cNvPr id="18448" name="Rectangle 16"/>
            <p:cNvSpPr>
              <a:spLocks noChangeArrowheads="1"/>
            </p:cNvSpPr>
            <p:nvPr/>
          </p:nvSpPr>
          <p:spPr bwMode="auto">
            <a:xfrm rot="16200000" flipH="1">
              <a:off x="3091" y="-2916"/>
              <a:ext cx="42" cy="61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592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</p:grpSp>
      <p:sp>
        <p:nvSpPr>
          <p:cNvPr id="2099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909" y="0"/>
            <a:ext cx="7770756" cy="11977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99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09" y="1311322"/>
            <a:ext cx="7770756" cy="3828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8451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7682163" y="4650687"/>
            <a:ext cx="260073" cy="2056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4807" tIns="44098" rIns="84807" bIns="44098" numCol="1" anchor="b" anchorCtr="1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Clr>
                <a:srgbClr val="F8F8F8"/>
              </a:buClr>
              <a:buSzPct val="100000"/>
              <a:buFont typeface="Times New Roman" pitchFamily="18" charset="0"/>
              <a:buNone/>
              <a:defRPr sz="975">
                <a:solidFill>
                  <a:srgbClr val="F8F8F8"/>
                </a:solidFill>
                <a:latin typeface="Times New Roman" pitchFamily="18" charset="0"/>
                <a:ea typeface="ヒラギノ角ゴ ProN W3" charset="-128"/>
                <a:cs typeface="Times New Roman" pitchFamily="18" charset="0"/>
              </a:defRPr>
            </a:lvl1pPr>
          </a:lstStyle>
          <a:p>
            <a:fld id="{137CF8E4-66E9-4417-8B0F-D28EE5AB0974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1" r:id="rId1"/>
    <p:sldLayoutId id="2147485832" r:id="rId2"/>
    <p:sldLayoutId id="2147485833" r:id="rId3"/>
    <p:sldLayoutId id="2147485834" r:id="rId4"/>
    <p:sldLayoutId id="2147485835" r:id="rId5"/>
    <p:sldLayoutId id="2147485836" r:id="rId6"/>
    <p:sldLayoutId id="2147485837" r:id="rId7"/>
    <p:sldLayoutId id="2147485838" r:id="rId8"/>
    <p:sldLayoutId id="2147485839" r:id="rId9"/>
    <p:sldLayoutId id="2147485840" r:id="rId10"/>
    <p:sldLayoutId id="2147485841" r:id="rId11"/>
  </p:sldLayoutIdLst>
  <p:txStyles>
    <p:titleStyle>
      <a:lvl1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+mj-lt"/>
          <a:ea typeface="+mj-ea"/>
          <a:cs typeface="+mj-cs"/>
        </a:defRPr>
      </a:lvl1pPr>
      <a:lvl2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2pPr>
      <a:lvl3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3pPr>
      <a:lvl4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4pPr>
      <a:lvl5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9pPr>
    </p:titleStyle>
    <p:bodyStyle>
      <a:lvl1pPr marL="297456" indent="-267150" algn="l" defTabSz="316538" rtl="0" eaLnBrk="0" fontAlgn="base" hangingPunct="0">
        <a:lnSpc>
          <a:spcPct val="102000"/>
        </a:lnSpc>
        <a:spcBef>
          <a:spcPts val="637"/>
        </a:spcBef>
        <a:spcAft>
          <a:spcPct val="0"/>
        </a:spcAft>
        <a:buClr>
          <a:srgbClr val="6592FF"/>
        </a:buClr>
        <a:buSzPct val="100000"/>
        <a:buFont typeface="Tahoma" pitchFamily="34" charset="0"/>
        <a:buChar char="•"/>
        <a:defRPr sz="2400">
          <a:solidFill>
            <a:srgbClr val="F8F8F8"/>
          </a:solidFill>
          <a:latin typeface="+mn-lt"/>
          <a:ea typeface="+mn-ea"/>
          <a:cs typeface="+mn-cs"/>
        </a:defRPr>
      </a:lvl1pPr>
      <a:lvl2pPr marL="539910" indent="-223373" algn="l" defTabSz="316538" rtl="0" eaLnBrk="0" fontAlgn="base" hangingPunct="0">
        <a:lnSpc>
          <a:spcPct val="102000"/>
        </a:lnSpc>
        <a:spcBef>
          <a:spcPts val="566"/>
        </a:spcBef>
        <a:spcAft>
          <a:spcPct val="0"/>
        </a:spcAft>
        <a:buClr>
          <a:srgbClr val="00FFFF"/>
        </a:buClr>
        <a:buSzPct val="100000"/>
        <a:buFont typeface="Tahoma" pitchFamily="34" charset="0"/>
        <a:buChar char="–"/>
        <a:defRPr sz="2100">
          <a:solidFill>
            <a:srgbClr val="F8F8F8"/>
          </a:solidFill>
          <a:latin typeface="+mn-lt"/>
          <a:ea typeface="+mn-ea"/>
          <a:cs typeface="+mn-cs"/>
        </a:defRPr>
      </a:lvl2pPr>
      <a:lvl3pPr marL="854204" indent="-177352" algn="l" defTabSz="316538" rtl="0" eaLnBrk="0" fontAlgn="base" hangingPunct="0">
        <a:lnSpc>
          <a:spcPct val="102000"/>
        </a:lnSpc>
        <a:spcBef>
          <a:spcPts val="424"/>
        </a:spcBef>
        <a:spcAft>
          <a:spcPct val="0"/>
        </a:spcAft>
        <a:buClr>
          <a:srgbClr val="6592FF"/>
        </a:buClr>
        <a:buSzPct val="100000"/>
        <a:buFont typeface="Tahoma" pitchFamily="34" charset="0"/>
        <a:buChar char="•"/>
        <a:defRPr sz="1875">
          <a:solidFill>
            <a:srgbClr val="F8F8F8"/>
          </a:solidFill>
          <a:latin typeface="+mn-lt"/>
          <a:ea typeface="+mn-ea"/>
          <a:cs typeface="+mn-cs"/>
        </a:defRPr>
      </a:lvl3pPr>
      <a:lvl4pPr marL="1213396" indent="-177352" algn="l" defTabSz="316538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pitchFamily="34" charset="0"/>
        <a:buChar char="–"/>
        <a:defRPr sz="1575">
          <a:solidFill>
            <a:srgbClr val="F8F8F8"/>
          </a:solidFill>
          <a:latin typeface="+mn-lt"/>
          <a:ea typeface="+mn-ea"/>
          <a:cs typeface="+mn-cs"/>
        </a:defRPr>
      </a:lvl4pPr>
      <a:lvl5pPr marL="1572588" indent="-177352" algn="l" defTabSz="316538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pitchFamily="34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5pPr>
      <a:lvl6pPr marL="1896927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6pPr>
      <a:lvl7pPr marL="2220190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7pPr>
      <a:lvl8pPr marL="2543452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8pPr>
      <a:lvl9pPr marL="2866717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289265"/>
            <a:ext cx="7359212" cy="1202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7" r:id="rId1"/>
    <p:sldLayoutId id="2147486228" r:id="rId2"/>
    <p:sldLayoutId id="2147486229" r:id="rId3"/>
    <p:sldLayoutId id="2147486230" r:id="rId4"/>
    <p:sldLayoutId id="2147486231" r:id="rId5"/>
    <p:sldLayoutId id="2147486232" r:id="rId6"/>
    <p:sldLayoutId id="2147486233" r:id="rId7"/>
    <p:sldLayoutId id="2147486234" r:id="rId8"/>
    <p:sldLayoutId id="2147486235" r:id="rId9"/>
    <p:sldLayoutId id="2147486236" r:id="rId10"/>
    <p:sldLayoutId id="214748623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9pPr>
    </p:titleStyle>
    <p:bodyStyle>
      <a:lvl1pPr marL="500624" indent="-301946" algn="l" defTabSz="316538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1pPr>
      <a:lvl2pPr marL="886756" indent="-301946" algn="l" defTabSz="316538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2pPr>
      <a:lvl3pPr marL="1272887" indent="-301946" algn="l" defTabSz="316538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3pPr>
      <a:lvl4pPr marL="1667998" indent="-303069" algn="l" defTabSz="316538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4pPr>
      <a:lvl5pPr marL="2072090" indent="-301946" algn="l" defTabSz="316538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5pPr>
      <a:lvl6pPr marL="2396413" indent="-303060" algn="l" defTabSz="317651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6pPr>
      <a:lvl7pPr marL="2719676" indent="-303060" algn="l" defTabSz="317651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7pPr>
      <a:lvl8pPr marL="3042938" indent="-303060" algn="l" defTabSz="317651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8pPr>
      <a:lvl9pPr marL="3366202" indent="-303060" algn="l" defTabSz="317651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"/>
            <a:ext cx="7359212" cy="26033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645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2648353"/>
            <a:ext cx="7359212" cy="2640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8" r:id="rId1"/>
    <p:sldLayoutId id="2147486239" r:id="rId2"/>
    <p:sldLayoutId id="2147486240" r:id="rId3"/>
    <p:sldLayoutId id="2147486241" r:id="rId4"/>
    <p:sldLayoutId id="2147486242" r:id="rId5"/>
    <p:sldLayoutId id="2147486243" r:id="rId6"/>
    <p:sldLayoutId id="2147486244" r:id="rId7"/>
    <p:sldLayoutId id="2147486245" r:id="rId8"/>
    <p:sldLayoutId id="2147486246" r:id="rId9"/>
    <p:sldLayoutId id="2147486247" r:id="rId10"/>
    <p:sldLayoutId id="2147486248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1654150"/>
            <a:ext cx="7359212" cy="18234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9" r:id="rId1"/>
    <p:sldLayoutId id="2147486250" r:id="rId2"/>
    <p:sldLayoutId id="2147486251" r:id="rId3"/>
    <p:sldLayoutId id="2147486252" r:id="rId4"/>
    <p:sldLayoutId id="2147486253" r:id="rId5"/>
    <p:sldLayoutId id="2147486254" r:id="rId6"/>
    <p:sldLayoutId id="2147486255" r:id="rId7"/>
    <p:sldLayoutId id="2147486256" r:id="rId8"/>
    <p:sldLayoutId id="2147486257" r:id="rId9"/>
    <p:sldLayoutId id="2147486258" r:id="rId10"/>
    <p:sldLayoutId id="2147486259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1950">
          <a:solidFill>
            <a:srgbClr val="301810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charset="0"/>
        <a:defRPr sz="1950">
          <a:solidFill>
            <a:srgbClr val="30181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260" r:id="rId1"/>
    <p:sldLayoutId id="2147486261" r:id="rId2"/>
    <p:sldLayoutId id="2147486262" r:id="rId3"/>
    <p:sldLayoutId id="2147486263" r:id="rId4"/>
    <p:sldLayoutId id="2147486264" r:id="rId5"/>
    <p:sldLayoutId id="2147486265" r:id="rId6"/>
    <p:sldLayoutId id="2147486266" r:id="rId7"/>
    <p:sldLayoutId id="2147486267" r:id="rId8"/>
    <p:sldLayoutId id="2147486268" r:id="rId9"/>
    <p:sldLayoutId id="2147486269" r:id="rId10"/>
    <p:sldLayoutId id="2147486270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301810"/>
        </a:buClr>
        <a:buSzPct val="100000"/>
        <a:buFont typeface="Papyrus" pitchFamily="66" charset="0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301810"/>
          </a:solidFill>
          <a:latin typeface="Papyrus" charset="0"/>
          <a:ea typeface="ヒラギノ角ゴ ProN W3" charset="-128"/>
          <a:cs typeface="ヒラギノ角ゴ ProN W3" charset="-128"/>
        </a:defRPr>
      </a:lvl9pPr>
    </p:titleStyle>
    <p:bodyStyle>
      <a:lvl1pPr marL="500624" indent="-301946" algn="l" defTabSz="316538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1pPr>
      <a:lvl2pPr marL="886756" indent="-301946" algn="l" defTabSz="316538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2pPr>
      <a:lvl3pPr marL="1272887" indent="-301946" algn="l" defTabSz="316538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3pPr>
      <a:lvl4pPr marL="1667998" indent="-303069" algn="l" defTabSz="316538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4pPr>
      <a:lvl5pPr marL="2072090" indent="-301946" algn="l" defTabSz="316538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pitchFamily="66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5pPr>
      <a:lvl6pPr marL="2396413" indent="-303060" algn="l" defTabSz="317651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6pPr>
      <a:lvl7pPr marL="2719676" indent="-303060" algn="l" defTabSz="317651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7pPr>
      <a:lvl8pPr marL="3042938" indent="-303060" algn="l" defTabSz="317651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8pPr>
      <a:lvl9pPr marL="3366202" indent="-303060" algn="l" defTabSz="317651" rtl="0" eaLnBrk="0" fontAlgn="base" hangingPunct="0">
        <a:lnSpc>
          <a:spcPct val="96000"/>
        </a:lnSpc>
        <a:spcBef>
          <a:spcPts val="637"/>
        </a:spcBef>
        <a:spcAft>
          <a:spcPct val="0"/>
        </a:spcAft>
        <a:buClr>
          <a:srgbClr val="301810"/>
        </a:buClr>
        <a:buSzPct val="46000"/>
        <a:buFont typeface="Papyrus" charset="0"/>
        <a:buChar char="•"/>
        <a:defRPr sz="2250">
          <a:solidFill>
            <a:srgbClr val="30181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-203554"/>
            <a:ext cx="7359212" cy="55463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1" r:id="rId1"/>
    <p:sldLayoutId id="2147486272" r:id="rId2"/>
    <p:sldLayoutId id="2147486273" r:id="rId3"/>
    <p:sldLayoutId id="2147486274" r:id="rId4"/>
    <p:sldLayoutId id="2147486275" r:id="rId5"/>
    <p:sldLayoutId id="2147486276" r:id="rId6"/>
    <p:sldLayoutId id="2147486277" r:id="rId7"/>
    <p:sldLayoutId id="2147486278" r:id="rId8"/>
    <p:sldLayoutId id="2147486279" r:id="rId9"/>
    <p:sldLayoutId id="2147486280" r:id="rId10"/>
    <p:sldLayoutId id="2147486281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436643" indent="-313172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1pPr>
      <a:lvl2pPr marL="679098" indent="-313172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2pPr>
      <a:lvl3pPr marL="921552" indent="-313172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3pPr>
      <a:lvl4pPr marL="1172987" indent="-312048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4pPr>
      <a:lvl5pPr marL="1415441" indent="-310925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5pPr>
      <a:lvl6pPr marL="1739786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6pPr>
      <a:lvl7pPr marL="2063045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7pPr>
      <a:lvl8pPr marL="2386311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8pPr>
      <a:lvl9pPr marL="2709573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4645329"/>
            <a:ext cx="5804490" cy="1344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82" r:id="rId1"/>
    <p:sldLayoutId id="2147486283" r:id="rId2"/>
    <p:sldLayoutId id="2147486284" r:id="rId3"/>
    <p:sldLayoutId id="2147486285" r:id="rId4"/>
    <p:sldLayoutId id="2147486286" r:id="rId5"/>
    <p:sldLayoutId id="2147486287" r:id="rId6"/>
    <p:sldLayoutId id="2147486288" r:id="rId7"/>
    <p:sldLayoutId id="2147486289" r:id="rId8"/>
    <p:sldLayoutId id="2147486290" r:id="rId9"/>
    <p:sldLayoutId id="2147486291" r:id="rId10"/>
    <p:sldLayoutId id="2147486292" r:id="rId11"/>
  </p:sldLayoutIdLst>
  <p:txStyles>
    <p:titleStyle>
      <a:lvl1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+mj-lt"/>
          <a:ea typeface="+mj-ea"/>
          <a:cs typeface="+mj-cs"/>
        </a:defRPr>
      </a:lvl1pPr>
      <a:lvl2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1pPr>
      <a:lvl2pPr marL="521951" indent="-19867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2pPr>
      <a:lvl3pPr marL="807061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3pPr>
      <a:lvl4pPr marL="1130333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4pPr>
      <a:lvl5pPr marL="1453606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5pPr>
      <a:lvl6pPr marL="1777947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6pPr>
      <a:lvl7pPr marL="2101210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7pPr>
      <a:lvl8pPr marL="2424473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8pPr>
      <a:lvl9pPr marL="2747736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1568441"/>
            <a:ext cx="7359212" cy="2003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3" r:id="rId1"/>
    <p:sldLayoutId id="2147486294" r:id="rId2"/>
    <p:sldLayoutId id="2147486295" r:id="rId3"/>
    <p:sldLayoutId id="2147486296" r:id="rId4"/>
    <p:sldLayoutId id="2147486297" r:id="rId5"/>
    <p:sldLayoutId id="2147486298" r:id="rId6"/>
    <p:sldLayoutId id="2147486299" r:id="rId7"/>
    <p:sldLayoutId id="2147486300" r:id="rId8"/>
    <p:sldLayoutId id="2147486301" r:id="rId9"/>
    <p:sldLayoutId id="2147486302" r:id="rId10"/>
    <p:sldLayoutId id="2147486303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"/>
            <a:ext cx="7359212" cy="26033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383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2648353"/>
            <a:ext cx="7359212" cy="2640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04" r:id="rId1"/>
    <p:sldLayoutId id="2147486305" r:id="rId2"/>
    <p:sldLayoutId id="2147486306" r:id="rId3"/>
    <p:sldLayoutId id="2147486307" r:id="rId4"/>
    <p:sldLayoutId id="2147486308" r:id="rId5"/>
    <p:sldLayoutId id="2147486309" r:id="rId6"/>
    <p:sldLayoutId id="2147486310" r:id="rId7"/>
    <p:sldLayoutId id="2147486311" r:id="rId8"/>
    <p:sldLayoutId id="2147486312" r:id="rId9"/>
    <p:sldLayoutId id="2147486313" r:id="rId10"/>
    <p:sldLayoutId id="2147486314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648984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15" r:id="rId1"/>
    <p:sldLayoutId id="2147486316" r:id="rId2"/>
    <p:sldLayoutId id="2147486317" r:id="rId3"/>
    <p:sldLayoutId id="2147486318" r:id="rId4"/>
    <p:sldLayoutId id="2147486319" r:id="rId5"/>
    <p:sldLayoutId id="2147486320" r:id="rId6"/>
    <p:sldLayoutId id="2147486321" r:id="rId7"/>
    <p:sldLayoutId id="2147486322" r:id="rId8"/>
    <p:sldLayoutId id="2147486323" r:id="rId9"/>
    <p:sldLayoutId id="2147486324" r:id="rId10"/>
    <p:sldLayoutId id="2147486325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648984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26" r:id="rId1"/>
    <p:sldLayoutId id="2147486327" r:id="rId2"/>
    <p:sldLayoutId id="2147486328" r:id="rId3"/>
    <p:sldLayoutId id="2147486329" r:id="rId4"/>
    <p:sldLayoutId id="2147486330" r:id="rId5"/>
    <p:sldLayoutId id="2147486331" r:id="rId6"/>
    <p:sldLayoutId id="2147486332" r:id="rId7"/>
    <p:sldLayoutId id="2147486333" r:id="rId8"/>
    <p:sldLayoutId id="2147486334" r:id="rId9"/>
    <p:sldLayoutId id="2147486335" r:id="rId10"/>
    <p:sldLayoutId id="2147486336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9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4645329"/>
            <a:ext cx="5804490" cy="1344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2" r:id="rId1"/>
    <p:sldLayoutId id="2147485843" r:id="rId2"/>
    <p:sldLayoutId id="2147485844" r:id="rId3"/>
    <p:sldLayoutId id="2147485845" r:id="rId4"/>
    <p:sldLayoutId id="2147485846" r:id="rId5"/>
    <p:sldLayoutId id="2147485847" r:id="rId6"/>
    <p:sldLayoutId id="2147485848" r:id="rId7"/>
    <p:sldLayoutId id="2147485849" r:id="rId8"/>
    <p:sldLayoutId id="2147485850" r:id="rId9"/>
    <p:sldLayoutId id="2147485851" r:id="rId10"/>
    <p:sldLayoutId id="2147485852" r:id="rId11"/>
  </p:sldLayoutIdLst>
  <p:txStyles>
    <p:titleStyle>
      <a:lvl1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+mj-lt"/>
          <a:ea typeface="+mj-ea"/>
          <a:cs typeface="+mj-cs"/>
        </a:defRPr>
      </a:lvl1pPr>
      <a:lvl2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1pPr>
      <a:lvl2pPr marL="521951" indent="-19867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2pPr>
      <a:lvl3pPr marL="807061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3pPr>
      <a:lvl4pPr marL="1130333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4pPr>
      <a:lvl5pPr marL="1453606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5pPr>
      <a:lvl6pPr marL="1777947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6pPr>
      <a:lvl7pPr marL="2101210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7pPr>
      <a:lvl8pPr marL="2424473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8pPr>
      <a:lvl9pPr marL="2747736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5843" y="2588356"/>
            <a:ext cx="4124017" cy="43249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75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5843" y="0"/>
            <a:ext cx="4124017" cy="2543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37" r:id="rId1"/>
    <p:sldLayoutId id="2147486338" r:id="rId2"/>
    <p:sldLayoutId id="2147486339" r:id="rId3"/>
    <p:sldLayoutId id="2147486340" r:id="rId4"/>
    <p:sldLayoutId id="2147486341" r:id="rId5"/>
    <p:sldLayoutId id="2147486342" r:id="rId6"/>
    <p:sldLayoutId id="2147486343" r:id="rId7"/>
    <p:sldLayoutId id="2147486344" r:id="rId8"/>
    <p:sldLayoutId id="2147486345" r:id="rId9"/>
    <p:sldLayoutId id="2147486346" r:id="rId10"/>
    <p:sldLayoutId id="214748634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5843" y="2588356"/>
            <a:ext cx="4124017" cy="43249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87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5843" y="0"/>
            <a:ext cx="4124017" cy="2543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8" r:id="rId1"/>
    <p:sldLayoutId id="2147486349" r:id="rId2"/>
    <p:sldLayoutId id="2147486350" r:id="rId3"/>
    <p:sldLayoutId id="2147486351" r:id="rId4"/>
    <p:sldLayoutId id="2147486352" r:id="rId5"/>
    <p:sldLayoutId id="2147486353" r:id="rId6"/>
    <p:sldLayoutId id="2147486354" r:id="rId7"/>
    <p:sldLayoutId id="2147486355" r:id="rId8"/>
    <p:sldLayoutId id="2147486356" r:id="rId9"/>
    <p:sldLayoutId id="2147486357" r:id="rId10"/>
    <p:sldLayoutId id="2147486358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187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6423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9" r:id="rId1"/>
    <p:sldLayoutId id="2147486360" r:id="rId2"/>
    <p:sldLayoutId id="2147486361" r:id="rId3"/>
    <p:sldLayoutId id="2147486362" r:id="rId4"/>
    <p:sldLayoutId id="2147486363" r:id="rId5"/>
    <p:sldLayoutId id="2147486364" r:id="rId6"/>
    <p:sldLayoutId id="2147486365" r:id="rId7"/>
    <p:sldLayoutId id="2147486366" r:id="rId8"/>
    <p:sldLayoutId id="2147486367" r:id="rId9"/>
    <p:sldLayoutId id="2147486368" r:id="rId10"/>
    <p:sldLayoutId id="2147486369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518584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1pPr>
      <a:lvl2pPr marL="761039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2pPr>
      <a:lvl3pPr marL="1003492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3pPr>
      <a:lvl4pPr marL="1254928" indent="-312048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4pPr>
      <a:lvl5pPr marL="1497382" indent="-310925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5pPr>
      <a:lvl6pPr marL="1821722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6pPr>
      <a:lvl7pPr marL="2144987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7pPr>
      <a:lvl8pPr marL="2468249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8pPr>
      <a:lvl9pPr marL="2791513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370" r:id="rId1"/>
    <p:sldLayoutId id="2147486371" r:id="rId2"/>
    <p:sldLayoutId id="2147486372" r:id="rId3"/>
    <p:sldLayoutId id="2147486373" r:id="rId4"/>
    <p:sldLayoutId id="2147486374" r:id="rId5"/>
    <p:sldLayoutId id="2147486375" r:id="rId6"/>
    <p:sldLayoutId id="2147486376" r:id="rId7"/>
    <p:sldLayoutId id="2147486377" r:id="rId8"/>
    <p:sldLayoutId id="2147486378" r:id="rId9"/>
    <p:sldLayoutId id="2147486379" r:id="rId10"/>
    <p:sldLayoutId id="2147486380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518584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1pPr>
      <a:lvl2pPr marL="761039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2pPr>
      <a:lvl3pPr marL="1003492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3pPr>
      <a:lvl4pPr marL="1254928" indent="-312048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4pPr>
      <a:lvl5pPr marL="1497382" indent="-310925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5pPr>
      <a:lvl6pPr marL="1821722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6pPr>
      <a:lvl7pPr marL="2144987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7pPr>
      <a:lvl8pPr marL="2468249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8pPr>
      <a:lvl9pPr marL="2791513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22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2" y="-680300"/>
            <a:ext cx="3540996" cy="72893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366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5350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2" r:id="rId1"/>
    <p:sldLayoutId id="2147486393" r:id="rId2"/>
    <p:sldLayoutId id="2147486394" r:id="rId3"/>
    <p:sldLayoutId id="2147486395" r:id="rId4"/>
    <p:sldLayoutId id="2147486396" r:id="rId5"/>
    <p:sldLayoutId id="2147486397" r:id="rId6"/>
    <p:sldLayoutId id="2147486398" r:id="rId7"/>
    <p:sldLayoutId id="2147486399" r:id="rId8"/>
    <p:sldLayoutId id="2147486400" r:id="rId9"/>
    <p:sldLayoutId id="2147486401" r:id="rId10"/>
    <p:sldLayoutId id="2147486402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1457024"/>
            <a:ext cx="7359212" cy="4327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488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6423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3" r:id="rId1"/>
    <p:sldLayoutId id="2147486404" r:id="rId2"/>
    <p:sldLayoutId id="2147486405" r:id="rId3"/>
    <p:sldLayoutId id="2147486406" r:id="rId4"/>
    <p:sldLayoutId id="2147486407" r:id="rId5"/>
    <p:sldLayoutId id="2147486408" r:id="rId6"/>
    <p:sldLayoutId id="2147486409" r:id="rId7"/>
    <p:sldLayoutId id="2147486410" r:id="rId8"/>
    <p:sldLayoutId id="2147486411" r:id="rId9"/>
    <p:sldLayoutId id="2147486412" r:id="rId10"/>
    <p:sldLayoutId id="2147486413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4395" y="-2038758"/>
            <a:ext cx="2786498" cy="100041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611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5350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4" r:id="rId1"/>
    <p:sldLayoutId id="2147486415" r:id="rId2"/>
    <p:sldLayoutId id="2147486416" r:id="rId3"/>
    <p:sldLayoutId id="2147486417" r:id="rId4"/>
    <p:sldLayoutId id="2147486418" r:id="rId5"/>
    <p:sldLayoutId id="2147486419" r:id="rId6"/>
    <p:sldLayoutId id="2147486420" r:id="rId7"/>
    <p:sldLayoutId id="2147486421" r:id="rId8"/>
    <p:sldLayoutId id="2147486422" r:id="rId9"/>
    <p:sldLayoutId id="2147486423" r:id="rId10"/>
    <p:sldLayoutId id="2147486424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2" y="-680300"/>
            <a:ext cx="3540996" cy="72893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734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5350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25" r:id="rId1"/>
    <p:sldLayoutId id="2147486426" r:id="rId2"/>
    <p:sldLayoutId id="2147486427" r:id="rId3"/>
    <p:sldLayoutId id="2147486428" r:id="rId4"/>
    <p:sldLayoutId id="2147486429" r:id="rId5"/>
    <p:sldLayoutId id="2147486430" r:id="rId6"/>
    <p:sldLayoutId id="2147486431" r:id="rId7"/>
    <p:sldLayoutId id="2147486432" r:id="rId8"/>
    <p:sldLayoutId id="2147486433" r:id="rId9"/>
    <p:sldLayoutId id="2147486434" r:id="rId10"/>
    <p:sldLayoutId id="2147486435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Gill Sans" charset="0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FFFFFF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FFFFFF"/>
        </a:buClr>
        <a:buSzPct val="171000"/>
        <a:buFont typeface="Lucida Grande" charset="0"/>
        <a:buChar char="•"/>
        <a:defRPr sz="1725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26759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857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644948"/>
            <a:ext cx="7359212" cy="4518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4755" name="Line 3"/>
          <p:cNvSpPr>
            <a:spLocks noChangeShapeType="1"/>
          </p:cNvSpPr>
          <p:nvPr/>
        </p:nvSpPr>
        <p:spPr bwMode="auto">
          <a:xfrm>
            <a:off x="8230887" y="179988"/>
            <a:ext cx="1430" cy="20569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FFFFFF">
                <a:alpha val="75014"/>
              </a:srgbClr>
            </a:outerShdw>
          </a:effectLst>
        </p:spPr>
        <p:txBody>
          <a:bodyPr lIns="64622" tIns="32311" rIns="64622" bIns="32311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74756" name="AutoShape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25227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74757" name="AutoShape 5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727889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pic>
        <p:nvPicPr>
          <p:cNvPr id="74758" name="Picture 6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138" y="171415"/>
            <a:ext cx="285795" cy="214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36" r:id="rId1"/>
    <p:sldLayoutId id="2147486437" r:id="rId2"/>
    <p:sldLayoutId id="2147486438" r:id="rId3"/>
    <p:sldLayoutId id="2147486439" r:id="rId4"/>
    <p:sldLayoutId id="2147486440" r:id="rId5"/>
    <p:sldLayoutId id="2147486441" r:id="rId6"/>
    <p:sldLayoutId id="2147486442" r:id="rId7"/>
    <p:sldLayoutId id="2147486443" r:id="rId8"/>
    <p:sldLayoutId id="2147486444" r:id="rId9"/>
    <p:sldLayoutId id="2147486445" r:id="rId10"/>
    <p:sldLayoutId id="2147486446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436643" indent="-313172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1pPr>
      <a:lvl2pPr marL="679098" indent="-313172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2pPr>
      <a:lvl3pPr marL="921552" indent="-313172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172987" indent="-312048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4pPr>
      <a:lvl5pPr marL="1415441" indent="-310925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5pPr>
      <a:lvl6pPr marL="1739786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6pPr>
      <a:lvl7pPr marL="2063045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7pPr>
      <a:lvl8pPr marL="2386311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8pPr>
      <a:lvl9pPr marL="2709573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26759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5778" name="Line 2"/>
          <p:cNvSpPr>
            <a:spLocks noChangeShapeType="1"/>
          </p:cNvSpPr>
          <p:nvPr/>
        </p:nvSpPr>
        <p:spPr bwMode="auto">
          <a:xfrm>
            <a:off x="8230887" y="179988"/>
            <a:ext cx="1430" cy="20569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FFFFFF">
                <a:alpha val="75014"/>
              </a:srgbClr>
            </a:outerShdw>
          </a:effectLst>
        </p:spPr>
        <p:txBody>
          <a:bodyPr lIns="64622" tIns="32311" rIns="64622" bIns="32311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75779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25227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75780" name="AutoShape 4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727889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pic>
        <p:nvPicPr>
          <p:cNvPr id="75781" name="Picture 5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138" y="171415"/>
            <a:ext cx="285795" cy="214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7" r:id="rId1"/>
    <p:sldLayoutId id="2147486448" r:id="rId2"/>
    <p:sldLayoutId id="2147486449" r:id="rId3"/>
    <p:sldLayoutId id="2147486450" r:id="rId4"/>
    <p:sldLayoutId id="2147486451" r:id="rId5"/>
    <p:sldLayoutId id="2147486452" r:id="rId6"/>
    <p:sldLayoutId id="2147486453" r:id="rId7"/>
    <p:sldLayoutId id="2147486454" r:id="rId8"/>
    <p:sldLayoutId id="2147486455" r:id="rId9"/>
    <p:sldLayoutId id="2147486456" r:id="rId10"/>
    <p:sldLayoutId id="214748645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518584" indent="-313172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1pPr>
      <a:lvl2pPr marL="761039" indent="-313172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2pPr>
      <a:lvl3pPr marL="1003492" indent="-313172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254928" indent="-312048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4pPr>
      <a:lvl5pPr marL="1497382" indent="-310925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5pPr>
      <a:lvl6pPr marL="1821722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6pPr>
      <a:lvl7pPr marL="2144987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7pPr>
      <a:lvl8pPr marL="2468249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8pPr>
      <a:lvl9pPr marL="2791513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4645329"/>
            <a:ext cx="5804490" cy="1344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3" r:id="rId1"/>
    <p:sldLayoutId id="2147485854" r:id="rId2"/>
    <p:sldLayoutId id="2147485855" r:id="rId3"/>
    <p:sldLayoutId id="2147485856" r:id="rId4"/>
    <p:sldLayoutId id="2147485857" r:id="rId5"/>
    <p:sldLayoutId id="2147485858" r:id="rId6"/>
    <p:sldLayoutId id="2147485859" r:id="rId7"/>
    <p:sldLayoutId id="2147485860" r:id="rId8"/>
    <p:sldLayoutId id="2147485861" r:id="rId9"/>
    <p:sldLayoutId id="2147485862" r:id="rId10"/>
    <p:sldLayoutId id="2147485863" r:id="rId11"/>
  </p:sldLayoutIdLst>
  <p:txStyles>
    <p:titleStyle>
      <a:lvl1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+mj-lt"/>
          <a:ea typeface="+mj-ea"/>
          <a:cs typeface="+mj-cs"/>
        </a:defRPr>
      </a:lvl1pPr>
      <a:lvl2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1pPr>
      <a:lvl2pPr marL="521951" indent="-19867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2pPr>
      <a:lvl3pPr marL="807061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3pPr>
      <a:lvl4pPr marL="1130333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4pPr>
      <a:lvl5pPr marL="1453606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5pPr>
      <a:lvl6pPr marL="1777947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6pPr>
      <a:lvl7pPr marL="2101210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7pPr>
      <a:lvl8pPr marL="2424473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8pPr>
      <a:lvl9pPr marL="2747736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Line 1"/>
          <p:cNvSpPr>
            <a:spLocks noChangeShapeType="1"/>
          </p:cNvSpPr>
          <p:nvPr/>
        </p:nvSpPr>
        <p:spPr bwMode="auto">
          <a:xfrm>
            <a:off x="8230887" y="179988"/>
            <a:ext cx="1430" cy="20569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FFFFFF">
                <a:alpha val="75014"/>
              </a:srgbClr>
            </a:outerShdw>
          </a:effectLst>
        </p:spPr>
        <p:txBody>
          <a:bodyPr lIns="64622" tIns="32311" rIns="64622" bIns="32311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76802" name="AutoShape 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25227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76803" name="AutoShape 3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727889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pic>
        <p:nvPicPr>
          <p:cNvPr id="76804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138" y="171415"/>
            <a:ext cx="285795" cy="214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58" r:id="rId1"/>
    <p:sldLayoutId id="2147486459" r:id="rId2"/>
    <p:sldLayoutId id="2147486460" r:id="rId3"/>
    <p:sldLayoutId id="214748646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518584" indent="-313172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1pPr>
      <a:lvl2pPr marL="761039" indent="-313172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2pPr>
      <a:lvl3pPr marL="1003492" indent="-313172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254928" indent="-312048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4pPr>
      <a:lvl5pPr marL="1497382" indent="-310925" algn="l" defTabSz="316538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5pPr>
      <a:lvl6pPr marL="1821722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6pPr>
      <a:lvl7pPr marL="2144987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7pPr>
      <a:lvl8pPr marL="2468249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8pPr>
      <a:lvl9pPr marL="2791513" indent="-312039" algn="l" defTabSz="317651" rtl="0" eaLnBrk="0" fontAlgn="base" hangingPunct="0">
        <a:lnSpc>
          <a:spcPct val="96000"/>
        </a:lnSpc>
        <a:spcBef>
          <a:spcPts val="155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-373897"/>
            <a:ext cx="7359212" cy="5889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8230887" y="179988"/>
            <a:ext cx="1430" cy="20569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FFFFFF">
                <a:alpha val="75014"/>
              </a:srgbClr>
            </a:outerShdw>
          </a:effectLst>
        </p:spPr>
        <p:txBody>
          <a:bodyPr lIns="64622" tIns="32311" rIns="64622" bIns="32311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77827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25227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77828" name="AutoShape 4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727889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pic>
        <p:nvPicPr>
          <p:cNvPr id="77829" name="Picture 5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138" y="171415"/>
            <a:ext cx="285795" cy="214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69" r:id="rId1"/>
    <p:sldLayoutId id="2147486470" r:id="rId2"/>
    <p:sldLayoutId id="2147486471" r:id="rId3"/>
    <p:sldLayoutId id="2147486472" r:id="rId4"/>
    <p:sldLayoutId id="2147486473" r:id="rId5"/>
    <p:sldLayoutId id="2147486474" r:id="rId6"/>
    <p:sldLayoutId id="2147486475" r:id="rId7"/>
    <p:sldLayoutId id="2147486476" r:id="rId8"/>
    <p:sldLayoutId id="2147486477" r:id="rId9"/>
    <p:sldLayoutId id="2147486478" r:id="rId10"/>
    <p:sldLayoutId id="2147486479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436643" indent="-313172" algn="l" defTabSz="316538" rtl="0" eaLnBrk="0" fontAlgn="base" hangingPunct="0">
        <a:lnSpc>
          <a:spcPct val="96000"/>
        </a:lnSpc>
        <a:spcBef>
          <a:spcPts val="297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1pPr>
      <a:lvl2pPr marL="679098" indent="-313172" algn="l" defTabSz="316538" rtl="0" eaLnBrk="0" fontAlgn="base" hangingPunct="0">
        <a:lnSpc>
          <a:spcPct val="96000"/>
        </a:lnSpc>
        <a:spcBef>
          <a:spcPts val="297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2pPr>
      <a:lvl3pPr marL="921552" indent="-313172" algn="l" defTabSz="316538" rtl="0" eaLnBrk="0" fontAlgn="base" hangingPunct="0">
        <a:lnSpc>
          <a:spcPct val="96000"/>
        </a:lnSpc>
        <a:spcBef>
          <a:spcPts val="297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172987" indent="-312048" algn="l" defTabSz="316538" rtl="0" eaLnBrk="0" fontAlgn="base" hangingPunct="0">
        <a:lnSpc>
          <a:spcPct val="96000"/>
        </a:lnSpc>
        <a:spcBef>
          <a:spcPts val="297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4pPr>
      <a:lvl5pPr marL="1415441" indent="-310925" algn="l" defTabSz="316538" rtl="0" eaLnBrk="0" fontAlgn="base" hangingPunct="0">
        <a:lnSpc>
          <a:spcPct val="96000"/>
        </a:lnSpc>
        <a:spcBef>
          <a:spcPts val="297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5pPr>
      <a:lvl6pPr marL="1739786" indent="-312039" algn="l" defTabSz="317651" rtl="0" eaLnBrk="0" fontAlgn="base" hangingPunct="0">
        <a:lnSpc>
          <a:spcPct val="96000"/>
        </a:lnSpc>
        <a:spcBef>
          <a:spcPts val="297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6pPr>
      <a:lvl7pPr marL="2063045" indent="-312039" algn="l" defTabSz="317651" rtl="0" eaLnBrk="0" fontAlgn="base" hangingPunct="0">
        <a:lnSpc>
          <a:spcPct val="96000"/>
        </a:lnSpc>
        <a:spcBef>
          <a:spcPts val="297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7pPr>
      <a:lvl8pPr marL="2386311" indent="-312039" algn="l" defTabSz="317651" rtl="0" eaLnBrk="0" fontAlgn="base" hangingPunct="0">
        <a:lnSpc>
          <a:spcPct val="96000"/>
        </a:lnSpc>
        <a:spcBef>
          <a:spcPts val="297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8pPr>
      <a:lvl9pPr marL="2709573" indent="-312039" algn="l" defTabSz="317651" rtl="0" eaLnBrk="0" fontAlgn="base" hangingPunct="0">
        <a:lnSpc>
          <a:spcPct val="96000"/>
        </a:lnSpc>
        <a:spcBef>
          <a:spcPts val="2970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1568441"/>
            <a:ext cx="7359212" cy="2003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8850" name="Line 2"/>
          <p:cNvSpPr>
            <a:spLocks noChangeShapeType="1"/>
          </p:cNvSpPr>
          <p:nvPr/>
        </p:nvSpPr>
        <p:spPr bwMode="auto">
          <a:xfrm>
            <a:off x="8230887" y="179988"/>
            <a:ext cx="1430" cy="20569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FFFFFF">
                <a:alpha val="75014"/>
              </a:srgbClr>
            </a:outerShdw>
          </a:effectLst>
        </p:spPr>
        <p:txBody>
          <a:bodyPr lIns="64622" tIns="32311" rIns="64622" bIns="32311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78851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25227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78852" name="AutoShape 4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727889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pic>
        <p:nvPicPr>
          <p:cNvPr id="78853" name="Picture 5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138" y="171415"/>
            <a:ext cx="285795" cy="214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80" r:id="rId1"/>
    <p:sldLayoutId id="2147486481" r:id="rId2"/>
    <p:sldLayoutId id="2147486482" r:id="rId3"/>
    <p:sldLayoutId id="2147486483" r:id="rId4"/>
    <p:sldLayoutId id="2147486484" r:id="rId5"/>
    <p:sldLayoutId id="2147486485" r:id="rId6"/>
    <p:sldLayoutId id="2147486486" r:id="rId7"/>
    <p:sldLayoutId id="2147486487" r:id="rId8"/>
    <p:sldLayoutId id="2147486488" r:id="rId9"/>
    <p:sldLayoutId id="2147486489" r:id="rId10"/>
    <p:sldLayoutId id="2147486490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818181"/>
        </a:buClr>
        <a:buSzPct val="100000"/>
        <a:buFont typeface="Gill Sans" charset="0"/>
        <a:defRPr sz="4500">
          <a:solidFill>
            <a:srgbClr val="818181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818181"/>
        </a:buClr>
        <a:buSzPct val="100000"/>
        <a:buFont typeface="Gill Sans" charset="0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818181"/>
        </a:buClr>
        <a:buSzPct val="100000"/>
        <a:buFont typeface="Gill Sans" charset="0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818181"/>
        </a:buClr>
        <a:buSzPct val="100000"/>
        <a:buFont typeface="Gill Sans" charset="0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818181"/>
        </a:buClr>
        <a:buSzPct val="100000"/>
        <a:buFont typeface="Gill Sans" charset="0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81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396148"/>
            <a:ext cx="7359212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1" r:id="rId1"/>
    <p:sldLayoutId id="2147486492" r:id="rId2"/>
    <p:sldLayoutId id="2147486493" r:id="rId3"/>
    <p:sldLayoutId id="2147486494" r:id="rId4"/>
    <p:sldLayoutId id="2147486495" r:id="rId5"/>
    <p:sldLayoutId id="2147486496" r:id="rId6"/>
    <p:sldLayoutId id="2147486497" r:id="rId7"/>
    <p:sldLayoutId id="2147486498" r:id="rId8"/>
    <p:sldLayoutId id="2147486499" r:id="rId9"/>
    <p:sldLayoutId id="2147486500" r:id="rId10"/>
    <p:sldLayoutId id="2147486501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818181"/>
        </a:buClr>
        <a:buSzPct val="100000"/>
        <a:buFont typeface="Gill Sans" charset="0"/>
        <a:defRPr sz="4500">
          <a:solidFill>
            <a:srgbClr val="818181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818181"/>
        </a:buClr>
        <a:buSzPct val="100000"/>
        <a:buFont typeface="Gill Sans" charset="0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818181"/>
        </a:buClr>
        <a:buSzPct val="100000"/>
        <a:buFont typeface="Gill Sans" charset="0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818181"/>
        </a:buClr>
        <a:buSzPct val="100000"/>
        <a:buFont typeface="Gill Sans" charset="0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818181"/>
        </a:buClr>
        <a:buSzPct val="100000"/>
        <a:buFont typeface="Gill Sans" charset="0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818181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-37495"/>
            <a:ext cx="7359212" cy="2640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594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2648353"/>
            <a:ext cx="7359212" cy="301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754502" y="2562645"/>
            <a:ext cx="7613569" cy="1072"/>
          </a:xfrm>
          <a:prstGeom prst="line">
            <a:avLst/>
          </a:prstGeom>
          <a:noFill/>
          <a:ln w="12600">
            <a:solidFill>
              <a:srgbClr val="A6AAAB"/>
            </a:solidFill>
            <a:miter lim="800000"/>
            <a:headEnd/>
            <a:tailEnd/>
          </a:ln>
          <a:effectLst/>
        </p:spPr>
        <p:txBody>
          <a:bodyPr lIns="64622" tIns="32311" rIns="64622" bIns="32311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>
            <a:off x="8230887" y="179988"/>
            <a:ext cx="1430" cy="20569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FFFFFF">
                <a:alpha val="75014"/>
              </a:srgbClr>
            </a:outerShdw>
          </a:effectLst>
        </p:spPr>
        <p:txBody>
          <a:bodyPr lIns="64622" tIns="32311" rIns="64622" bIns="32311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80901" name="AutoShap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25227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80902" name="AutoShape 6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727889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pic>
        <p:nvPicPr>
          <p:cNvPr id="80903" name="Picture 7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138" y="171415"/>
            <a:ext cx="285795" cy="214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02" r:id="rId1"/>
    <p:sldLayoutId id="2147486503" r:id="rId2"/>
    <p:sldLayoutId id="2147486504" r:id="rId3"/>
    <p:sldLayoutId id="2147486505" r:id="rId4"/>
    <p:sldLayoutId id="2147486506" r:id="rId5"/>
    <p:sldLayoutId id="2147486507" r:id="rId6"/>
    <p:sldLayoutId id="2147486508" r:id="rId7"/>
    <p:sldLayoutId id="2147486509" r:id="rId8"/>
    <p:sldLayoutId id="2147486510" r:id="rId9"/>
    <p:sldLayoutId id="2147486511" r:id="rId10"/>
    <p:sldLayoutId id="2147486512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07272"/>
        </a:buClr>
        <a:buSzPct val="100000"/>
        <a:buFont typeface="Gill Sans" charset="0"/>
        <a:defRPr sz="5925">
          <a:solidFill>
            <a:srgbClr val="707272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07272"/>
        </a:buClr>
        <a:buSzPct val="100000"/>
        <a:buFont typeface="Gill Sans" charset="0"/>
        <a:defRPr sz="5925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07272"/>
        </a:buClr>
        <a:buSzPct val="100000"/>
        <a:buFont typeface="Gill Sans" charset="0"/>
        <a:defRPr sz="5925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07272"/>
        </a:buClr>
        <a:buSzPct val="100000"/>
        <a:buFont typeface="Gill Sans" charset="0"/>
        <a:defRPr sz="5925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07272"/>
        </a:buClr>
        <a:buSzPct val="100000"/>
        <a:buFont typeface="Gill Sans" charset="0"/>
        <a:defRPr sz="5925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925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925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925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925">
          <a:solidFill>
            <a:srgbClr val="707272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250">
          <a:solidFill>
            <a:srgbClr val="A6AAAB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250">
          <a:solidFill>
            <a:srgbClr val="A6AAAB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250">
          <a:solidFill>
            <a:srgbClr val="A6AAAB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250">
          <a:solidFill>
            <a:srgbClr val="A6AAAB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250">
          <a:solidFill>
            <a:srgbClr val="A6AAAB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250">
          <a:solidFill>
            <a:srgbClr val="A6AAAB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250">
          <a:solidFill>
            <a:srgbClr val="A6AAAB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250">
          <a:solidFill>
            <a:srgbClr val="A6AAAB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250">
          <a:solidFill>
            <a:srgbClr val="A6AAAB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26759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717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2" y="-740294"/>
            <a:ext cx="3545283" cy="72893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8230887" y="179988"/>
            <a:ext cx="1430" cy="20569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FFFFFF">
                <a:alpha val="75014"/>
              </a:srgbClr>
            </a:outerShdw>
          </a:effectLst>
        </p:spPr>
        <p:txBody>
          <a:bodyPr lIns="64622" tIns="32311" rIns="64622" bIns="32311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81924" name="AutoShape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25227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81925" name="AutoShape 5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727889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pic>
        <p:nvPicPr>
          <p:cNvPr id="81926" name="Picture 6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138" y="171415"/>
            <a:ext cx="285795" cy="214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13" r:id="rId1"/>
    <p:sldLayoutId id="2147486514" r:id="rId2"/>
    <p:sldLayoutId id="2147486515" r:id="rId3"/>
    <p:sldLayoutId id="2147486516" r:id="rId4"/>
    <p:sldLayoutId id="2147486517" r:id="rId5"/>
    <p:sldLayoutId id="2147486518" r:id="rId6"/>
    <p:sldLayoutId id="2147486519" r:id="rId7"/>
    <p:sldLayoutId id="2147486520" r:id="rId8"/>
    <p:sldLayoutId id="2147486521" r:id="rId9"/>
    <p:sldLayoutId id="2147486522" r:id="rId10"/>
    <p:sldLayoutId id="2147486523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26759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840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1397029"/>
            <a:ext cx="7359212" cy="4327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2947" name="Line 3"/>
          <p:cNvSpPr>
            <a:spLocks noChangeShapeType="1"/>
          </p:cNvSpPr>
          <p:nvPr/>
        </p:nvSpPr>
        <p:spPr bwMode="auto">
          <a:xfrm>
            <a:off x="8230887" y="179988"/>
            <a:ext cx="1430" cy="20569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FFFFFF">
                <a:alpha val="75014"/>
              </a:srgbClr>
            </a:outerShdw>
          </a:effectLst>
        </p:spPr>
        <p:txBody>
          <a:bodyPr lIns="64622" tIns="32311" rIns="64622" bIns="32311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82948" name="AutoShape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25227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82949" name="AutoShape 5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727889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pic>
        <p:nvPicPr>
          <p:cNvPr id="82950" name="Picture 6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138" y="171415"/>
            <a:ext cx="285795" cy="214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24" r:id="rId1"/>
    <p:sldLayoutId id="2147486525" r:id="rId2"/>
    <p:sldLayoutId id="2147486526" r:id="rId3"/>
    <p:sldLayoutId id="2147486527" r:id="rId4"/>
    <p:sldLayoutId id="2147486528" r:id="rId5"/>
    <p:sldLayoutId id="2147486529" r:id="rId6"/>
    <p:sldLayoutId id="2147486530" r:id="rId7"/>
    <p:sldLayoutId id="2147486531" r:id="rId8"/>
    <p:sldLayoutId id="2147486532" r:id="rId9"/>
    <p:sldLayoutId id="2147486533" r:id="rId10"/>
    <p:sldLayoutId id="2147486534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81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75" y="594596"/>
            <a:ext cx="4124017" cy="8313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963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75" y="2"/>
            <a:ext cx="4124017" cy="58088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5" r:id="rId1"/>
    <p:sldLayoutId id="2147486536" r:id="rId2"/>
    <p:sldLayoutId id="2147486537" r:id="rId3"/>
    <p:sldLayoutId id="2147486538" r:id="rId4"/>
    <p:sldLayoutId id="2147486539" r:id="rId5"/>
    <p:sldLayoutId id="2147486540" r:id="rId6"/>
    <p:sldLayoutId id="2147486541" r:id="rId7"/>
    <p:sldLayoutId id="2147486542" r:id="rId8"/>
    <p:sldLayoutId id="2147486543" r:id="rId9"/>
    <p:sldLayoutId id="2147486544" r:id="rId10"/>
    <p:sldLayoutId id="2147486545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700">
          <a:solidFill>
            <a:srgbClr val="A6AAAB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7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7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7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27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7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7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7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7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81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5843" y="1"/>
            <a:ext cx="4124017" cy="24833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086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5843" y="2528362"/>
            <a:ext cx="4124017" cy="43249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6" r:id="rId1"/>
    <p:sldLayoutId id="2147486547" r:id="rId2"/>
    <p:sldLayoutId id="2147486548" r:id="rId3"/>
    <p:sldLayoutId id="2147486549" r:id="rId4"/>
    <p:sldLayoutId id="2147486550" r:id="rId5"/>
    <p:sldLayoutId id="2147486551" r:id="rId6"/>
    <p:sldLayoutId id="2147486552" r:id="rId7"/>
    <p:sldLayoutId id="2147486553" r:id="rId8"/>
    <p:sldLayoutId id="2147486554" r:id="rId9"/>
    <p:sldLayoutId id="2147486555" r:id="rId10"/>
    <p:sldLayoutId id="2147486556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3825">
          <a:solidFill>
            <a:srgbClr val="A6AAAB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3825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3825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3825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3825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825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87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26759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09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4395" y="-2097681"/>
            <a:ext cx="2786498" cy="100041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6019" name="Line 3"/>
          <p:cNvSpPr>
            <a:spLocks noChangeShapeType="1"/>
          </p:cNvSpPr>
          <p:nvPr/>
        </p:nvSpPr>
        <p:spPr bwMode="auto">
          <a:xfrm>
            <a:off x="8230887" y="179988"/>
            <a:ext cx="1430" cy="205697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>
            <a:outerShdw blurRad="63500" dist="110983" dir="798901" algn="ctr" rotWithShape="0">
              <a:srgbClr val="FFFFFF">
                <a:alpha val="75014"/>
              </a:srgbClr>
            </a:outerShdw>
          </a:effectLst>
        </p:spPr>
        <p:txBody>
          <a:bodyPr lIns="64622" tIns="32311" rIns="64622" bIns="32311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86020" name="AutoShape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25227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sp>
        <p:nvSpPr>
          <p:cNvPr id="86021" name="AutoShape 5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 flipH="1">
            <a:off x="7727889" y="179988"/>
            <a:ext cx="274362" cy="205697"/>
          </a:xfrm>
          <a:prstGeom prst="rightArrow">
            <a:avLst>
              <a:gd name="adj1" fmla="val 40741"/>
              <a:gd name="adj2" fmla="val 66667"/>
            </a:avLst>
          </a:prstGeom>
          <a:solidFill>
            <a:srgbClr val="FFFFFF">
              <a:alpha val="59999"/>
            </a:srgbClr>
          </a:solidFill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  <p:txBody>
          <a:bodyPr wrap="none" lIns="64622" tIns="32311" rIns="64622" bIns="32311" anchor="ctr"/>
          <a:lstStyle/>
          <a:p>
            <a:pPr defTabSz="317651">
              <a:lnSpc>
                <a:spcPct val="96000"/>
              </a:lnSpc>
              <a:buClr>
                <a:srgbClr val="F8F8F8"/>
              </a:buClr>
              <a:buSzPct val="100000"/>
              <a:buFont typeface="Gill Sans" charset="0"/>
              <a:buNone/>
              <a:defRPr/>
            </a:pPr>
            <a:endParaRPr lang="en-US" sz="1532" dirty="0">
              <a:ea typeface="+mn-ea"/>
            </a:endParaRPr>
          </a:p>
        </p:txBody>
      </p:sp>
      <p:pic>
        <p:nvPicPr>
          <p:cNvPr id="86022" name="Picture 6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0138" y="171415"/>
            <a:ext cx="285795" cy="214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08733" dir="21200734" algn="ctr" rotWithShape="0">
              <a:srgbClr val="808080">
                <a:alpha val="80011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57" r:id="rId1"/>
    <p:sldLayoutId id="2147486558" r:id="rId2"/>
    <p:sldLayoutId id="2147486559" r:id="rId3"/>
    <p:sldLayoutId id="2147486560" r:id="rId4"/>
    <p:sldLayoutId id="2147486561" r:id="rId5"/>
    <p:sldLayoutId id="2147486562" r:id="rId6"/>
    <p:sldLayoutId id="2147486563" r:id="rId7"/>
    <p:sldLayoutId id="2147486564" r:id="rId8"/>
    <p:sldLayoutId id="2147486565" r:id="rId9"/>
    <p:sldLayoutId id="2147486566" r:id="rId10"/>
    <p:sldLayoutId id="214748656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A6AAAB"/>
        </a:buClr>
        <a:buSzPct val="100000"/>
        <a:buFont typeface="Gill Sans" charset="0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A6AAAB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39511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1pPr>
      <a:lvl2pPr marL="637565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2pPr>
      <a:lvl3pPr marL="880021" indent="-271640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3pPr>
      <a:lvl4pPr marL="1131455" indent="-27051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4pPr>
      <a:lvl5pPr marL="1373910" indent="-269394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5pPr>
      <a:lvl6pPr marL="1698254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6pPr>
      <a:lvl7pPr marL="2021517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7pPr>
      <a:lvl8pPr marL="2344781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8pPr>
      <a:lvl9pPr marL="2668043" indent="-270509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172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4645329"/>
            <a:ext cx="5804490" cy="1344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4" r:id="rId1"/>
    <p:sldLayoutId id="2147485865" r:id="rId2"/>
    <p:sldLayoutId id="2147485866" r:id="rId3"/>
    <p:sldLayoutId id="2147485867" r:id="rId4"/>
    <p:sldLayoutId id="2147485868" r:id="rId5"/>
    <p:sldLayoutId id="2147485869" r:id="rId6"/>
    <p:sldLayoutId id="2147485870" r:id="rId7"/>
    <p:sldLayoutId id="2147485871" r:id="rId8"/>
    <p:sldLayoutId id="2147485872" r:id="rId9"/>
    <p:sldLayoutId id="2147485873" r:id="rId10"/>
    <p:sldLayoutId id="2147485874" r:id="rId11"/>
  </p:sldLayoutIdLst>
  <p:txStyles>
    <p:titleStyle>
      <a:lvl1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+mj-lt"/>
          <a:ea typeface="+mj-ea"/>
          <a:cs typeface="+mj-cs"/>
        </a:defRPr>
      </a:lvl1pPr>
      <a:lvl2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1pPr>
      <a:lvl2pPr marL="521951" indent="-19867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2pPr>
      <a:lvl3pPr marL="807061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3pPr>
      <a:lvl4pPr marL="1130333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4pPr>
      <a:lvl5pPr marL="1453606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5pPr>
      <a:lvl6pPr marL="1777947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6pPr>
      <a:lvl7pPr marL="2101210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7pPr>
      <a:lvl8pPr marL="2424473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8pPr>
      <a:lvl9pPr marL="2747736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95350"/>
            <a:ext cx="7713597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33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772" y="-63208"/>
            <a:ext cx="3861086" cy="60552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68" r:id="rId1"/>
    <p:sldLayoutId id="2147486569" r:id="rId2"/>
    <p:sldLayoutId id="2147486570" r:id="rId3"/>
    <p:sldLayoutId id="2147486571" r:id="rId4"/>
    <p:sldLayoutId id="2147486572" r:id="rId5"/>
    <p:sldLayoutId id="2147486573" r:id="rId6"/>
    <p:sldLayoutId id="2147486574" r:id="rId7"/>
    <p:sldLayoutId id="2147486575" r:id="rId8"/>
    <p:sldLayoutId id="2147486576" r:id="rId9"/>
    <p:sldLayoutId id="2147486577" r:id="rId10"/>
    <p:sldLayoutId id="2147486578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275007" indent="-27500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1pPr>
      <a:lvl2pPr marL="645424" indent="-27725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2pPr>
      <a:lvl3pPr marL="885633" indent="-27725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3pPr>
      <a:lvl4pPr marL="1137067" indent="-276129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4pPr>
      <a:lvl5pPr marL="1379522" indent="-27500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5pPr>
      <a:lvl6pPr marL="1703867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6pPr>
      <a:lvl7pPr marL="2027129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7pPr>
      <a:lvl8pPr marL="2350392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8pPr>
      <a:lvl9pPr marL="2673656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95350"/>
            <a:ext cx="7713597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455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772" y="-63208"/>
            <a:ext cx="3861086" cy="60552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79" r:id="rId1"/>
    <p:sldLayoutId id="2147486580" r:id="rId2"/>
    <p:sldLayoutId id="2147486581" r:id="rId3"/>
    <p:sldLayoutId id="2147486582" r:id="rId4"/>
    <p:sldLayoutId id="2147486583" r:id="rId5"/>
    <p:sldLayoutId id="2147486584" r:id="rId6"/>
    <p:sldLayoutId id="2147486585" r:id="rId7"/>
    <p:sldLayoutId id="2147486586" r:id="rId8"/>
    <p:sldLayoutId id="2147486587" r:id="rId9"/>
    <p:sldLayoutId id="2147486588" r:id="rId10"/>
    <p:sldLayoutId id="2147486589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275007" indent="-27500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1pPr>
      <a:lvl2pPr marL="645424" indent="-27725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2pPr>
      <a:lvl3pPr marL="885633" indent="-27725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3pPr>
      <a:lvl4pPr marL="1137067" indent="-276129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4pPr>
      <a:lvl5pPr marL="1379522" indent="-27500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5pPr>
      <a:lvl6pPr marL="1703867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6pPr>
      <a:lvl7pPr marL="2027129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7pPr>
      <a:lvl8pPr marL="2350392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8pPr>
      <a:lvl9pPr marL="2673656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95350"/>
            <a:ext cx="7713597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577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5829" y="-1421668"/>
            <a:ext cx="2946543" cy="8769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90" r:id="rId1"/>
    <p:sldLayoutId id="2147486591" r:id="rId2"/>
    <p:sldLayoutId id="2147486592" r:id="rId3"/>
    <p:sldLayoutId id="2147486593" r:id="rId4"/>
    <p:sldLayoutId id="2147486594" r:id="rId5"/>
    <p:sldLayoutId id="2147486595" r:id="rId6"/>
    <p:sldLayoutId id="2147486596" r:id="rId7"/>
    <p:sldLayoutId id="2147486597" r:id="rId8"/>
    <p:sldLayoutId id="2147486598" r:id="rId9"/>
    <p:sldLayoutId id="2147486599" r:id="rId10"/>
    <p:sldLayoutId id="2147486600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275007" indent="-27500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1pPr>
      <a:lvl2pPr marL="645424" indent="-27725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2pPr>
      <a:lvl3pPr marL="885633" indent="-277251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3pPr>
      <a:lvl4pPr marL="1137067" indent="-276129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4pPr>
      <a:lvl5pPr marL="1379522" indent="-275007" algn="l" defTabSz="316538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5pPr>
      <a:lvl6pPr marL="1703867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6pPr>
      <a:lvl7pPr marL="2027129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7pPr>
      <a:lvl8pPr marL="2350392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8pPr>
      <a:lvl9pPr marL="2673656" indent="-276122" algn="l" defTabSz="317651" rtl="0" eaLnBrk="0" fontAlgn="base" hangingPunct="0">
        <a:lnSpc>
          <a:spcPct val="96000"/>
        </a:lnSpc>
        <a:spcBef>
          <a:spcPts val="2121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725">
          <a:solidFill>
            <a:srgbClr val="63656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95350"/>
            <a:ext cx="7713597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700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773" y="807792"/>
            <a:ext cx="7713597" cy="43121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1" r:id="rId1"/>
    <p:sldLayoutId id="2147486602" r:id="rId2"/>
    <p:sldLayoutId id="2147486603" r:id="rId3"/>
    <p:sldLayoutId id="2147486604" r:id="rId4"/>
    <p:sldLayoutId id="2147486605" r:id="rId5"/>
    <p:sldLayoutId id="2147486606" r:id="rId6"/>
    <p:sldLayoutId id="2147486607" r:id="rId7"/>
    <p:sldLayoutId id="2147486608" r:id="rId8"/>
    <p:sldLayoutId id="2147486609" r:id="rId9"/>
    <p:sldLayoutId id="2147486610" r:id="rId10"/>
    <p:sldLayoutId id="2147486611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275007" indent="-275007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1pPr>
      <a:lvl2pPr marL="645424" indent="-277251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2pPr>
      <a:lvl3pPr marL="885633" indent="-277251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3pPr>
      <a:lvl4pPr marL="1137067" indent="-276129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4pPr>
      <a:lvl5pPr marL="1379522" indent="-275007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5pPr>
      <a:lvl6pPr marL="1703867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6pPr>
      <a:lvl7pPr marL="2027129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7pPr>
      <a:lvl8pPr marL="2350392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8pPr>
      <a:lvl9pPr marL="2673656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96423"/>
            <a:ext cx="7713597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12" r:id="rId1"/>
    <p:sldLayoutId id="2147486613" r:id="rId2"/>
    <p:sldLayoutId id="2147486614" r:id="rId3"/>
    <p:sldLayoutId id="2147486615" r:id="rId4"/>
    <p:sldLayoutId id="2147486616" r:id="rId5"/>
    <p:sldLayoutId id="2147486617" r:id="rId6"/>
    <p:sldLayoutId id="2147486618" r:id="rId7"/>
    <p:sldLayoutId id="2147486619" r:id="rId8"/>
    <p:sldLayoutId id="2147486620" r:id="rId9"/>
    <p:sldLayoutId id="2147486621" r:id="rId10"/>
    <p:sldLayoutId id="2147486622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303069" indent="-275007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1pPr>
      <a:lvl2pPr marL="725120" indent="-275007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2pPr>
      <a:lvl3pPr marL="968697" indent="-277251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3pPr>
      <a:lvl4pPr marL="1219009" indent="-276129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4pPr>
      <a:lvl5pPr marL="1461463" indent="-275007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5pPr>
      <a:lvl6pPr marL="1785805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6pPr>
      <a:lvl7pPr marL="2109069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7pPr>
      <a:lvl8pPr marL="2432331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8pPr>
      <a:lvl9pPr marL="2755595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1702361"/>
            <a:ext cx="7713597" cy="17366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23" r:id="rId1"/>
    <p:sldLayoutId id="2147486624" r:id="rId2"/>
    <p:sldLayoutId id="2147486625" r:id="rId3"/>
    <p:sldLayoutId id="2147486626" r:id="rId4"/>
    <p:sldLayoutId id="2147486627" r:id="rId5"/>
    <p:sldLayoutId id="2147486628" r:id="rId6"/>
    <p:sldLayoutId id="2147486629" r:id="rId7"/>
    <p:sldLayoutId id="2147486630" r:id="rId8"/>
    <p:sldLayoutId id="2147486631" r:id="rId9"/>
    <p:sldLayoutId id="2147486632" r:id="rId10"/>
    <p:sldLayoutId id="2147486633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0"/>
            <a:ext cx="7713597" cy="27661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069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773" y="2828338"/>
            <a:ext cx="7713597" cy="301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34" r:id="rId1"/>
    <p:sldLayoutId id="2147486635" r:id="rId2"/>
    <p:sldLayoutId id="2147486636" r:id="rId3"/>
    <p:sldLayoutId id="2147486637" r:id="rId4"/>
    <p:sldLayoutId id="2147486638" r:id="rId5"/>
    <p:sldLayoutId id="2147486639" r:id="rId6"/>
    <p:sldLayoutId id="2147486640" r:id="rId7"/>
    <p:sldLayoutId id="2147486641" r:id="rId8"/>
    <p:sldLayoutId id="2147486642" r:id="rId9"/>
    <p:sldLayoutId id="2147486643" r:id="rId10"/>
    <p:sldLayoutId id="2147486644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2250">
          <a:solidFill>
            <a:srgbClr val="FFFFFF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2250">
          <a:solidFill>
            <a:srgbClr val="FFFFFF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2250">
          <a:solidFill>
            <a:srgbClr val="FFFFFF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2250">
          <a:solidFill>
            <a:srgbClr val="FFFFFF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2250">
          <a:solidFill>
            <a:srgbClr val="FFFFFF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2250">
          <a:solidFill>
            <a:srgbClr val="FFFFFF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2250">
          <a:solidFill>
            <a:srgbClr val="FFFFFF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2250">
          <a:solidFill>
            <a:srgbClr val="FFFFFF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22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2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3442216"/>
            <a:ext cx="7713597" cy="17366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45" r:id="rId1"/>
    <p:sldLayoutId id="2147486646" r:id="rId2"/>
    <p:sldLayoutId id="2147486647" r:id="rId3"/>
    <p:sldLayoutId id="2147486648" r:id="rId4"/>
    <p:sldLayoutId id="2147486649" r:id="rId5"/>
    <p:sldLayoutId id="2147486650" r:id="rId6"/>
    <p:sldLayoutId id="2147486651" r:id="rId7"/>
    <p:sldLayoutId id="2147486652" r:id="rId8"/>
    <p:sldLayoutId id="2147486653" r:id="rId9"/>
    <p:sldLayoutId id="2147486654" r:id="rId10"/>
    <p:sldLayoutId id="2147486655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5775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Copperplate" charset="0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Copperplate" charset="0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Copperplate" charset="0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Copperplate" charset="0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Copperplate" charset="0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Copperplate" charset="0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Copperplate" charset="0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BEC"/>
        </a:buClr>
        <a:buSzPct val="100000"/>
        <a:buFont typeface="Copperplate" charset="0"/>
        <a:defRPr sz="1950">
          <a:solidFill>
            <a:srgbClr val="FFFBEC"/>
          </a:solidFill>
          <a:latin typeface="Copperplate" charset="0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4389" y="3"/>
            <a:ext cx="4192607" cy="26890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315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4389" y="2751200"/>
            <a:ext cx="4192607" cy="46560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6" r:id="rId1"/>
    <p:sldLayoutId id="2147486657" r:id="rId2"/>
    <p:sldLayoutId id="2147486658" r:id="rId3"/>
    <p:sldLayoutId id="2147486659" r:id="rId4"/>
    <p:sldLayoutId id="2147486660" r:id="rId5"/>
    <p:sldLayoutId id="2147486661" r:id="rId6"/>
    <p:sldLayoutId id="2147486662" r:id="rId7"/>
    <p:sldLayoutId id="2147486663" r:id="rId8"/>
    <p:sldLayoutId id="2147486664" r:id="rId9"/>
    <p:sldLayoutId id="2147486665" r:id="rId10"/>
    <p:sldLayoutId id="2147486666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4350">
          <a:solidFill>
            <a:srgbClr val="FFFFFF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4350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4350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4350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4350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FFFFFF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Cochin" charset="0"/>
        <a:defRPr sz="195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667" r:id="rId1"/>
    <p:sldLayoutId id="2147486668" r:id="rId2"/>
    <p:sldLayoutId id="2147486669" r:id="rId3"/>
    <p:sldLayoutId id="2147486670" r:id="rId4"/>
    <p:sldLayoutId id="2147486671" r:id="rId5"/>
    <p:sldLayoutId id="2147486672" r:id="rId6"/>
    <p:sldLayoutId id="2147486673" r:id="rId7"/>
    <p:sldLayoutId id="2147486674" r:id="rId8"/>
    <p:sldLayoutId id="2147486675" r:id="rId9"/>
    <p:sldLayoutId id="2147486676" r:id="rId10"/>
    <p:sldLayoutId id="2147486677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303069" indent="-275007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1pPr>
      <a:lvl2pPr marL="725120" indent="-275007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2pPr>
      <a:lvl3pPr marL="968697" indent="-277251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3pPr>
      <a:lvl4pPr marL="1219009" indent="-276129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4pPr>
      <a:lvl5pPr marL="1461463" indent="-275007" algn="l" defTabSz="316538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5pPr>
      <a:lvl6pPr marL="1785805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6pPr>
      <a:lvl7pPr marL="2109069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7pPr>
      <a:lvl8pPr marL="2432331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8pPr>
      <a:lvl9pPr marL="2755595" indent="-276122" algn="l" defTabSz="317651" rtl="0" eaLnBrk="0" fontAlgn="base" hangingPunct="0">
        <a:lnSpc>
          <a:spcPct val="96000"/>
        </a:lnSpc>
        <a:spcBef>
          <a:spcPts val="1343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4645329"/>
            <a:ext cx="5804490" cy="1344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75" r:id="rId1"/>
    <p:sldLayoutId id="2147485876" r:id="rId2"/>
    <p:sldLayoutId id="2147485877" r:id="rId3"/>
    <p:sldLayoutId id="2147485878" r:id="rId4"/>
    <p:sldLayoutId id="2147485879" r:id="rId5"/>
    <p:sldLayoutId id="2147485880" r:id="rId6"/>
    <p:sldLayoutId id="2147485881" r:id="rId7"/>
    <p:sldLayoutId id="2147485882" r:id="rId8"/>
    <p:sldLayoutId id="2147485883" r:id="rId9"/>
    <p:sldLayoutId id="2147485884" r:id="rId10"/>
    <p:sldLayoutId id="2147485885" r:id="rId11"/>
  </p:sldLayoutIdLst>
  <p:txStyles>
    <p:titleStyle>
      <a:lvl1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+mj-lt"/>
          <a:ea typeface="+mj-ea"/>
          <a:cs typeface="+mj-cs"/>
        </a:defRPr>
      </a:lvl1pPr>
      <a:lvl2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1pPr>
      <a:lvl2pPr marL="521951" indent="-19867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2pPr>
      <a:lvl3pPr marL="807061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3pPr>
      <a:lvl4pPr marL="1130333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4pPr>
      <a:lvl5pPr marL="1453606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5pPr>
      <a:lvl6pPr marL="1777947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6pPr>
      <a:lvl7pPr marL="2101210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7pPr>
      <a:lvl8pPr marL="2424473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8pPr>
      <a:lvl9pPr marL="2747736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678" r:id="rId1"/>
    <p:sldLayoutId id="2147486679" r:id="rId2"/>
    <p:sldLayoutId id="2147486680" r:id="rId3"/>
    <p:sldLayoutId id="2147486681" r:id="rId4"/>
    <p:sldLayoutId id="2147486682" r:id="rId5"/>
    <p:sldLayoutId id="2147486683" r:id="rId6"/>
    <p:sldLayoutId id="2147486684" r:id="rId7"/>
    <p:sldLayoutId id="2147486685" r:id="rId8"/>
    <p:sldLayoutId id="2147486686" r:id="rId9"/>
    <p:sldLayoutId id="2147486687" r:id="rId10"/>
    <p:sldLayoutId id="2147486688" r:id="rId11"/>
  </p:sldLayoutIdLst>
  <p:txStyles>
    <p:titleStyle>
      <a:lvl1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1950">
          <a:solidFill>
            <a:srgbClr val="636568"/>
          </a:solidFill>
          <a:latin typeface="+mj-lt"/>
          <a:ea typeface="+mj-ea"/>
          <a:cs typeface="+mj-cs"/>
        </a:defRPr>
      </a:lvl1pPr>
      <a:lvl2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195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2pPr>
      <a:lvl3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195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3pPr>
      <a:lvl4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195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4pPr>
      <a:lvl5pPr marL="25817" indent="-2581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195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95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95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95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95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>
          <a:solidFill>
            <a:srgbClr val="636568"/>
          </a:solidFill>
          <a:latin typeface="+mn-lt"/>
          <a:ea typeface="+mn-ea"/>
          <a:cs typeface="+mn-cs"/>
        </a:defRPr>
      </a:lvl1pPr>
      <a:lvl2pPr marL="319905" indent="3368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>
          <a:solidFill>
            <a:srgbClr val="636568"/>
          </a:solidFill>
          <a:latin typeface="+mn-lt"/>
          <a:ea typeface="+mn-ea"/>
          <a:cs typeface="+mn-cs"/>
        </a:defRPr>
      </a:lvl2pPr>
      <a:lvl3pPr marL="643178" indent="3368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>
          <a:solidFill>
            <a:srgbClr val="636568"/>
          </a:solidFill>
          <a:latin typeface="+mn-lt"/>
          <a:ea typeface="+mn-ea"/>
          <a:cs typeface="+mn-cs"/>
        </a:defRPr>
      </a:lvl3pPr>
      <a:lvl4pPr marL="966452" indent="3368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>
          <a:solidFill>
            <a:srgbClr val="636568"/>
          </a:solidFill>
          <a:latin typeface="+mn-lt"/>
          <a:ea typeface="+mn-ea"/>
          <a:cs typeface="+mn-cs"/>
        </a:defRPr>
      </a:lvl4pPr>
      <a:lvl5pPr marL="1289724" indent="3368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>
          <a:solidFill>
            <a:srgbClr val="636568"/>
          </a:solidFill>
          <a:latin typeface="+mn-lt"/>
          <a:ea typeface="+mn-ea"/>
          <a:cs typeface="+mn-cs"/>
        </a:defRPr>
      </a:lvl5pPr>
      <a:lvl6pPr marL="1614072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>
          <a:solidFill>
            <a:srgbClr val="636568"/>
          </a:solidFill>
          <a:latin typeface="+mn-lt"/>
          <a:ea typeface="+mn-ea"/>
          <a:cs typeface="+mn-cs"/>
        </a:defRPr>
      </a:lvl6pPr>
      <a:lvl7pPr marL="1937335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>
          <a:solidFill>
            <a:srgbClr val="636568"/>
          </a:solidFill>
          <a:latin typeface="+mn-lt"/>
          <a:ea typeface="+mn-ea"/>
          <a:cs typeface="+mn-cs"/>
        </a:defRPr>
      </a:lvl7pPr>
      <a:lvl8pPr marL="2260597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>
          <a:solidFill>
            <a:srgbClr val="636568"/>
          </a:solidFill>
          <a:latin typeface="+mn-lt"/>
          <a:ea typeface="+mn-ea"/>
          <a:cs typeface="+mn-cs"/>
        </a:defRPr>
      </a:lvl8pPr>
      <a:lvl9pPr marL="2583860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>
          <a:solidFill>
            <a:srgbClr val="63656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773" y="-236766"/>
            <a:ext cx="7713597" cy="5614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1" r:id="rId1"/>
    <p:sldLayoutId id="2147486712" r:id="rId2"/>
    <p:sldLayoutId id="2147486713" r:id="rId3"/>
    <p:sldLayoutId id="2147486714" r:id="rId4"/>
    <p:sldLayoutId id="2147486715" r:id="rId5"/>
    <p:sldLayoutId id="2147486716" r:id="rId6"/>
    <p:sldLayoutId id="2147486717" r:id="rId7"/>
    <p:sldLayoutId id="2147486718" r:id="rId8"/>
    <p:sldLayoutId id="2147486719" r:id="rId9"/>
    <p:sldLayoutId id="2147486720" r:id="rId10"/>
    <p:sldLayoutId id="2147486721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275007" indent="-275007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1pPr>
      <a:lvl2pPr marL="645424" indent="-27725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2pPr>
      <a:lvl3pPr marL="885633" indent="-277251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3pPr>
      <a:lvl4pPr marL="1137067" indent="-27612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4pPr>
      <a:lvl5pPr marL="1379522" indent="-275007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5pPr>
      <a:lvl6pPr marL="1703867" indent="-276122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6pPr>
      <a:lvl7pPr marL="2027129" indent="-276122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7pPr>
      <a:lvl8pPr marL="2350392" indent="-276122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8pPr>
      <a:lvl9pPr marL="2673656" indent="-276122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2250">
          <a:solidFill>
            <a:srgbClr val="63656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08773" y="96423"/>
            <a:ext cx="7713597" cy="1365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052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773" y="1457021"/>
            <a:ext cx="7713597" cy="44910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2" r:id="rId1"/>
    <p:sldLayoutId id="2147486723" r:id="rId2"/>
    <p:sldLayoutId id="2147486724" r:id="rId3"/>
    <p:sldLayoutId id="2147486725" r:id="rId4"/>
    <p:sldLayoutId id="2147486726" r:id="rId5"/>
    <p:sldLayoutId id="2147486727" r:id="rId6"/>
    <p:sldLayoutId id="2147486728" r:id="rId7"/>
    <p:sldLayoutId id="2147486729" r:id="rId8"/>
    <p:sldLayoutId id="2147486730" r:id="rId9"/>
    <p:sldLayoutId id="2147486731" r:id="rId10"/>
    <p:sldLayoutId id="2147486732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636568"/>
        </a:buClr>
        <a:buSzPct val="100000"/>
        <a:buFont typeface="Cochin" charset="0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636568"/>
          </a:solidFill>
          <a:latin typeface="Cochin" charset="0"/>
          <a:ea typeface="ヒラギノ明朝 ProN W3" charset="-128"/>
          <a:cs typeface="ヒラギノ明朝 ProN W3" charset="-128"/>
        </a:defRPr>
      </a:lvl9pPr>
    </p:titleStyle>
    <p:bodyStyle>
      <a:lvl1pPr marL="275007" indent="-275007" algn="l" defTabSz="316538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950">
          <a:solidFill>
            <a:srgbClr val="636568"/>
          </a:solidFill>
          <a:latin typeface="+mn-lt"/>
          <a:ea typeface="+mn-ea"/>
          <a:cs typeface="+mn-cs"/>
        </a:defRPr>
      </a:lvl1pPr>
      <a:lvl2pPr marL="645424" indent="-277251" algn="l" defTabSz="316538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950">
          <a:solidFill>
            <a:srgbClr val="636568"/>
          </a:solidFill>
          <a:latin typeface="+mn-lt"/>
          <a:ea typeface="+mn-ea"/>
          <a:cs typeface="+mn-cs"/>
        </a:defRPr>
      </a:lvl2pPr>
      <a:lvl3pPr marL="885633" indent="-277251" algn="l" defTabSz="316538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950">
          <a:solidFill>
            <a:srgbClr val="636568"/>
          </a:solidFill>
          <a:latin typeface="+mn-lt"/>
          <a:ea typeface="+mn-ea"/>
          <a:cs typeface="+mn-cs"/>
        </a:defRPr>
      </a:lvl3pPr>
      <a:lvl4pPr marL="1137067" indent="-276129" algn="l" defTabSz="316538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950">
          <a:solidFill>
            <a:srgbClr val="636568"/>
          </a:solidFill>
          <a:latin typeface="+mn-lt"/>
          <a:ea typeface="+mn-ea"/>
          <a:cs typeface="+mn-cs"/>
        </a:defRPr>
      </a:lvl4pPr>
      <a:lvl5pPr marL="1379522" indent="-275007" algn="l" defTabSz="316538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950">
          <a:solidFill>
            <a:srgbClr val="636568"/>
          </a:solidFill>
          <a:latin typeface="+mn-lt"/>
          <a:ea typeface="+mn-ea"/>
          <a:cs typeface="+mn-cs"/>
        </a:defRPr>
      </a:lvl5pPr>
      <a:lvl6pPr marL="1703867" indent="-276122" algn="l" defTabSz="317651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950">
          <a:solidFill>
            <a:srgbClr val="636568"/>
          </a:solidFill>
          <a:latin typeface="+mn-lt"/>
          <a:ea typeface="+mn-ea"/>
          <a:cs typeface="+mn-cs"/>
        </a:defRPr>
      </a:lvl6pPr>
      <a:lvl7pPr marL="2027129" indent="-276122" algn="l" defTabSz="317651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950">
          <a:solidFill>
            <a:srgbClr val="636568"/>
          </a:solidFill>
          <a:latin typeface="+mn-lt"/>
          <a:ea typeface="+mn-ea"/>
          <a:cs typeface="+mn-cs"/>
        </a:defRPr>
      </a:lvl7pPr>
      <a:lvl8pPr marL="2350392" indent="-276122" algn="l" defTabSz="317651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950">
          <a:solidFill>
            <a:srgbClr val="636568"/>
          </a:solidFill>
          <a:latin typeface="+mn-lt"/>
          <a:ea typeface="+mn-ea"/>
          <a:cs typeface="+mn-cs"/>
        </a:defRPr>
      </a:lvl8pPr>
      <a:lvl9pPr marL="2673656" indent="-276122" algn="l" defTabSz="317651" rtl="0" eaLnBrk="0" fontAlgn="base" hangingPunct="0">
        <a:lnSpc>
          <a:spcPct val="96000"/>
        </a:lnSpc>
        <a:spcBef>
          <a:spcPts val="1909"/>
        </a:spcBef>
        <a:spcAft>
          <a:spcPct val="0"/>
        </a:spcAft>
        <a:buClr>
          <a:srgbClr val="ABA79D"/>
        </a:buClr>
        <a:buSzPct val="50000"/>
        <a:buFont typeface="Zapf Dingbats" charset="2"/>
        <a:buChar char=""/>
        <a:defRPr sz="1950">
          <a:solidFill>
            <a:srgbClr val="63656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538" name="Group 1"/>
          <p:cNvGrpSpPr>
            <a:grpSpLocks/>
          </p:cNvGrpSpPr>
          <p:nvPr/>
        </p:nvGrpSpPr>
        <p:grpSpPr bwMode="auto">
          <a:xfrm>
            <a:off x="182909" y="172487"/>
            <a:ext cx="202914" cy="4874594"/>
            <a:chOff x="128" y="161"/>
            <a:chExt cx="142" cy="4550"/>
          </a:xfrm>
        </p:grpSpPr>
        <p:sp>
          <p:nvSpPr>
            <p:cNvPr id="102402" name="Rectangle 2"/>
            <p:cNvSpPr>
              <a:spLocks noChangeArrowheads="1"/>
            </p:cNvSpPr>
            <p:nvPr/>
          </p:nvSpPr>
          <p:spPr bwMode="auto">
            <a:xfrm flipH="1">
              <a:off x="217" y="179"/>
              <a:ext cx="54" cy="4533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009BD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  <p:grpSp>
          <p:nvGrpSpPr>
            <p:cNvPr id="1217555" name="Group 3"/>
            <p:cNvGrpSpPr>
              <a:grpSpLocks/>
            </p:cNvGrpSpPr>
            <p:nvPr/>
          </p:nvGrpSpPr>
          <p:grpSpPr bwMode="auto">
            <a:xfrm>
              <a:off x="128" y="161"/>
              <a:ext cx="52" cy="4375"/>
              <a:chOff x="128" y="161"/>
              <a:chExt cx="52" cy="4375"/>
            </a:xfrm>
          </p:grpSpPr>
          <p:sp>
            <p:nvSpPr>
              <p:cNvPr id="102404" name="Rectangle 4"/>
              <p:cNvSpPr>
                <a:spLocks noChangeArrowheads="1"/>
              </p:cNvSpPr>
              <p:nvPr/>
            </p:nvSpPr>
            <p:spPr bwMode="auto">
              <a:xfrm>
                <a:off x="128" y="161"/>
                <a:ext cx="53" cy="4376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100000">
                    <a:srgbClr val="00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317651">
                  <a:lnSpc>
                    <a:spcPct val="96000"/>
                  </a:lnSpc>
                  <a:buClr>
                    <a:srgbClr val="F8F8F8"/>
                  </a:buClr>
                  <a:buSzPct val="100000"/>
                  <a:buFont typeface="Gill Sans" charset="0"/>
                  <a:buNone/>
                  <a:defRPr/>
                </a:pPr>
                <a:endParaRPr lang="en-US" sz="1532" dirty="0">
                  <a:ea typeface="+mn-ea"/>
                </a:endParaRPr>
              </a:p>
            </p:txBody>
          </p:sp>
        </p:grpSp>
      </p:grpSp>
      <p:grpSp>
        <p:nvGrpSpPr>
          <p:cNvPr id="1217539" name="Group 5"/>
          <p:cNvGrpSpPr>
            <a:grpSpLocks/>
          </p:cNvGrpSpPr>
          <p:nvPr/>
        </p:nvGrpSpPr>
        <p:grpSpPr bwMode="auto">
          <a:xfrm>
            <a:off x="8793901" y="164987"/>
            <a:ext cx="195770" cy="4803885"/>
            <a:chOff x="6154" y="154"/>
            <a:chExt cx="137" cy="4484"/>
          </a:xfrm>
        </p:grpSpPr>
        <p:sp>
          <p:nvSpPr>
            <p:cNvPr id="102406" name="Rectangle 6"/>
            <p:cNvSpPr>
              <a:spLocks noChangeArrowheads="1"/>
            </p:cNvSpPr>
            <p:nvPr/>
          </p:nvSpPr>
          <p:spPr bwMode="auto">
            <a:xfrm>
              <a:off x="6245" y="154"/>
              <a:ext cx="46" cy="4431"/>
            </a:xfrm>
            <a:prstGeom prst="rect">
              <a:avLst/>
            </a:prstGeom>
            <a:gradFill rotWithShape="0">
              <a:gsLst>
                <a:gs pos="0">
                  <a:srgbClr val="6592F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  <p:sp>
          <p:nvSpPr>
            <p:cNvPr id="102407" name="Rectangle 7"/>
            <p:cNvSpPr>
              <a:spLocks noChangeArrowheads="1"/>
            </p:cNvSpPr>
            <p:nvPr/>
          </p:nvSpPr>
          <p:spPr bwMode="auto">
            <a:xfrm flipH="1">
              <a:off x="6154" y="266"/>
              <a:ext cx="54" cy="4373"/>
            </a:xfrm>
            <a:prstGeom prst="rect">
              <a:avLst/>
            </a:prstGeom>
            <a:gradFill rotWithShape="0">
              <a:gsLst>
                <a:gs pos="0">
                  <a:srgbClr val="A800F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</p:grpSp>
      <p:grpSp>
        <p:nvGrpSpPr>
          <p:cNvPr id="1217540" name="Group 8"/>
          <p:cNvGrpSpPr>
            <a:grpSpLocks/>
          </p:cNvGrpSpPr>
          <p:nvPr/>
        </p:nvGrpSpPr>
        <p:grpSpPr bwMode="auto">
          <a:xfrm>
            <a:off x="411547" y="4859596"/>
            <a:ext cx="8682441" cy="169271"/>
            <a:chOff x="288" y="4536"/>
            <a:chExt cx="6076" cy="158"/>
          </a:xfrm>
        </p:grpSpPr>
        <p:sp>
          <p:nvSpPr>
            <p:cNvPr id="102409" name="Rectangle 9"/>
            <p:cNvSpPr>
              <a:spLocks noChangeArrowheads="1"/>
            </p:cNvSpPr>
            <p:nvPr/>
          </p:nvSpPr>
          <p:spPr bwMode="auto">
            <a:xfrm rot="16200000" flipH="1">
              <a:off x="3302" y="1525"/>
              <a:ext cx="53" cy="6077"/>
            </a:xfrm>
            <a:prstGeom prst="rect">
              <a:avLst/>
            </a:prstGeom>
            <a:gradFill rotWithShape="0">
              <a:gsLst>
                <a:gs pos="0">
                  <a:srgbClr val="6592FF"/>
                </a:gs>
                <a:gs pos="100000">
                  <a:srgbClr val="000000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  <p:sp>
          <p:nvSpPr>
            <p:cNvPr id="102410" name="Rectangle 10"/>
            <p:cNvSpPr>
              <a:spLocks noChangeArrowheads="1"/>
            </p:cNvSpPr>
            <p:nvPr/>
          </p:nvSpPr>
          <p:spPr bwMode="auto">
            <a:xfrm rot="16200000" flipH="1">
              <a:off x="3238" y="1695"/>
              <a:ext cx="52" cy="5947"/>
            </a:xfrm>
            <a:prstGeom prst="rect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0000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</p:grpSp>
      <p:grpSp>
        <p:nvGrpSpPr>
          <p:cNvPr id="1217541" name="Group 11"/>
          <p:cNvGrpSpPr>
            <a:grpSpLocks/>
          </p:cNvGrpSpPr>
          <p:nvPr/>
        </p:nvGrpSpPr>
        <p:grpSpPr bwMode="auto">
          <a:xfrm>
            <a:off x="78594" y="130706"/>
            <a:ext cx="8743887" cy="119990"/>
            <a:chOff x="55" y="122"/>
            <a:chExt cx="6119" cy="112"/>
          </a:xfrm>
        </p:grpSpPr>
        <p:sp>
          <p:nvSpPr>
            <p:cNvPr id="102412" name="Rectangle 12"/>
            <p:cNvSpPr>
              <a:spLocks noChangeArrowheads="1"/>
            </p:cNvSpPr>
            <p:nvPr/>
          </p:nvSpPr>
          <p:spPr bwMode="auto">
            <a:xfrm rot="16200000" flipH="1">
              <a:off x="3173" y="-2767"/>
              <a:ext cx="41" cy="596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00FF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  <p:sp>
          <p:nvSpPr>
            <p:cNvPr id="102413" name="Rectangle 13"/>
            <p:cNvSpPr>
              <a:spLocks noChangeArrowheads="1"/>
            </p:cNvSpPr>
            <p:nvPr/>
          </p:nvSpPr>
          <p:spPr bwMode="auto">
            <a:xfrm rot="16200000" flipH="1">
              <a:off x="3095" y="-2915"/>
              <a:ext cx="42" cy="6119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592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</p:grpSp>
      <p:grpSp>
        <p:nvGrpSpPr>
          <p:cNvPr id="1217542" name="Group 14"/>
          <p:cNvGrpSpPr>
            <a:grpSpLocks/>
          </p:cNvGrpSpPr>
          <p:nvPr/>
        </p:nvGrpSpPr>
        <p:grpSpPr bwMode="auto">
          <a:xfrm>
            <a:off x="71449" y="130706"/>
            <a:ext cx="8745316" cy="119990"/>
            <a:chOff x="50" y="122"/>
            <a:chExt cx="6120" cy="112"/>
          </a:xfrm>
        </p:grpSpPr>
        <p:sp>
          <p:nvSpPr>
            <p:cNvPr id="102415" name="Rectangle 15"/>
            <p:cNvSpPr>
              <a:spLocks noChangeArrowheads="1"/>
            </p:cNvSpPr>
            <p:nvPr/>
          </p:nvSpPr>
          <p:spPr bwMode="auto">
            <a:xfrm rot="16200000" flipH="1">
              <a:off x="3166" y="-2768"/>
              <a:ext cx="41" cy="596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00FF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  <p:sp>
          <p:nvSpPr>
            <p:cNvPr id="102416" name="Rectangle 16"/>
            <p:cNvSpPr>
              <a:spLocks noChangeArrowheads="1"/>
            </p:cNvSpPr>
            <p:nvPr/>
          </p:nvSpPr>
          <p:spPr bwMode="auto">
            <a:xfrm rot="16200000" flipH="1">
              <a:off x="3091" y="-2916"/>
              <a:ext cx="42" cy="61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592FF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317651">
                <a:lnSpc>
                  <a:spcPct val="96000"/>
                </a:lnSpc>
                <a:buClr>
                  <a:srgbClr val="F8F8F8"/>
                </a:buClr>
                <a:buSzPct val="100000"/>
                <a:buFont typeface="Gill Sans" charset="0"/>
                <a:buNone/>
                <a:defRPr/>
              </a:pPr>
              <a:endParaRPr lang="en-US" sz="1532" dirty="0">
                <a:ea typeface="+mn-ea"/>
              </a:endParaRPr>
            </a:p>
          </p:txBody>
        </p:sp>
      </p:grpSp>
      <p:sp>
        <p:nvSpPr>
          <p:cNvPr id="1217543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909" y="0"/>
            <a:ext cx="7770756" cy="11977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17544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09" y="1311322"/>
            <a:ext cx="7770756" cy="3828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419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7682163" y="4650687"/>
            <a:ext cx="260073" cy="2056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4807" tIns="44098" rIns="84807" bIns="44098" numCol="1" anchor="b" anchorCtr="1" compatLnSpc="1">
            <a:prstTxWarp prst="textNoShape">
              <a:avLst/>
            </a:prstTxWarp>
          </a:bodyPr>
          <a:lstStyle>
            <a:lvl1pPr algn="ctr">
              <a:lnSpc>
                <a:spcPct val="93000"/>
              </a:lnSpc>
              <a:buClr>
                <a:srgbClr val="F8F8F8"/>
              </a:buClr>
              <a:buSzPct val="100000"/>
              <a:buFont typeface="Times New Roman" pitchFamily="18" charset="0"/>
              <a:buNone/>
              <a:defRPr sz="975">
                <a:solidFill>
                  <a:srgbClr val="F8F8F8"/>
                </a:solidFill>
                <a:latin typeface="Times New Roman" pitchFamily="18" charset="0"/>
                <a:ea typeface="ヒラギノ角ゴ ProN W3" charset="-128"/>
                <a:cs typeface="Times New Roman" pitchFamily="18" charset="0"/>
              </a:defRPr>
            </a:lvl1pPr>
          </a:lstStyle>
          <a:p>
            <a:fld id="{08636EB0-8475-4AD0-8069-C9B5B2A492BF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3" r:id="rId1"/>
    <p:sldLayoutId id="2147486734" r:id="rId2"/>
    <p:sldLayoutId id="2147486735" r:id="rId3"/>
    <p:sldLayoutId id="2147486736" r:id="rId4"/>
    <p:sldLayoutId id="2147486737" r:id="rId5"/>
    <p:sldLayoutId id="2147486738" r:id="rId6"/>
    <p:sldLayoutId id="2147486739" r:id="rId7"/>
    <p:sldLayoutId id="2147486740" r:id="rId8"/>
    <p:sldLayoutId id="2147486741" r:id="rId9"/>
    <p:sldLayoutId id="2147486742" r:id="rId10"/>
    <p:sldLayoutId id="2147486743" r:id="rId11"/>
  </p:sldLayoutIdLst>
  <p:txStyles>
    <p:titleStyle>
      <a:lvl1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+mj-lt"/>
          <a:ea typeface="+mj-ea"/>
          <a:cs typeface="+mj-cs"/>
        </a:defRPr>
      </a:lvl1pPr>
      <a:lvl2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2pPr>
      <a:lvl3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3pPr>
      <a:lvl4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4pPr>
      <a:lvl5pPr marL="29185" indent="-29185" algn="l" defTabSz="316538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ahoma" pitchFamily="34" charset="0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850">
          <a:solidFill>
            <a:srgbClr val="FFFFFF"/>
          </a:solidFill>
          <a:latin typeface="Tahoma" charset="0"/>
          <a:ea typeface="ヒラギノ角ゴ ProN W3" charset="-128"/>
          <a:cs typeface="ヒラギノ角ゴ ProN W3" charset="-128"/>
        </a:defRPr>
      </a:lvl9pPr>
    </p:titleStyle>
    <p:bodyStyle>
      <a:lvl1pPr marL="297456" indent="-267150" algn="l" defTabSz="316538" rtl="0" eaLnBrk="0" fontAlgn="base" hangingPunct="0">
        <a:lnSpc>
          <a:spcPct val="102000"/>
        </a:lnSpc>
        <a:spcBef>
          <a:spcPts val="637"/>
        </a:spcBef>
        <a:spcAft>
          <a:spcPct val="0"/>
        </a:spcAft>
        <a:buClr>
          <a:srgbClr val="6592FF"/>
        </a:buClr>
        <a:buSzPct val="100000"/>
        <a:buFont typeface="Tahoma" pitchFamily="34" charset="0"/>
        <a:buChar char="•"/>
        <a:defRPr sz="2400">
          <a:solidFill>
            <a:srgbClr val="F8F8F8"/>
          </a:solidFill>
          <a:latin typeface="+mn-lt"/>
          <a:ea typeface="+mn-ea"/>
          <a:cs typeface="+mn-cs"/>
        </a:defRPr>
      </a:lvl1pPr>
      <a:lvl2pPr marL="539910" indent="-223373" algn="l" defTabSz="316538" rtl="0" eaLnBrk="0" fontAlgn="base" hangingPunct="0">
        <a:lnSpc>
          <a:spcPct val="102000"/>
        </a:lnSpc>
        <a:spcBef>
          <a:spcPts val="566"/>
        </a:spcBef>
        <a:spcAft>
          <a:spcPct val="0"/>
        </a:spcAft>
        <a:buClr>
          <a:srgbClr val="00FFFF"/>
        </a:buClr>
        <a:buSzPct val="100000"/>
        <a:buFont typeface="Tahoma" pitchFamily="34" charset="0"/>
        <a:buChar char="–"/>
        <a:defRPr sz="2100">
          <a:solidFill>
            <a:srgbClr val="F8F8F8"/>
          </a:solidFill>
          <a:latin typeface="+mn-lt"/>
          <a:ea typeface="+mn-ea"/>
          <a:cs typeface="+mn-cs"/>
        </a:defRPr>
      </a:lvl2pPr>
      <a:lvl3pPr marL="854204" indent="-177352" algn="l" defTabSz="316538" rtl="0" eaLnBrk="0" fontAlgn="base" hangingPunct="0">
        <a:lnSpc>
          <a:spcPct val="102000"/>
        </a:lnSpc>
        <a:spcBef>
          <a:spcPts val="424"/>
        </a:spcBef>
        <a:spcAft>
          <a:spcPct val="0"/>
        </a:spcAft>
        <a:buClr>
          <a:srgbClr val="6592FF"/>
        </a:buClr>
        <a:buSzPct val="100000"/>
        <a:buFont typeface="Tahoma" pitchFamily="34" charset="0"/>
        <a:buChar char="•"/>
        <a:defRPr sz="1875">
          <a:solidFill>
            <a:srgbClr val="F8F8F8"/>
          </a:solidFill>
          <a:latin typeface="+mn-lt"/>
          <a:ea typeface="+mn-ea"/>
          <a:cs typeface="+mn-cs"/>
        </a:defRPr>
      </a:lvl3pPr>
      <a:lvl4pPr marL="1213396" indent="-177352" algn="l" defTabSz="316538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pitchFamily="34" charset="0"/>
        <a:buChar char="–"/>
        <a:defRPr sz="1575">
          <a:solidFill>
            <a:srgbClr val="F8F8F8"/>
          </a:solidFill>
          <a:latin typeface="+mn-lt"/>
          <a:ea typeface="+mn-ea"/>
          <a:cs typeface="+mn-cs"/>
        </a:defRPr>
      </a:lvl4pPr>
      <a:lvl5pPr marL="1572588" indent="-177352" algn="l" defTabSz="316538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pitchFamily="34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5pPr>
      <a:lvl6pPr marL="1896927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6pPr>
      <a:lvl7pPr marL="2220190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7pPr>
      <a:lvl8pPr marL="2543452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8pPr>
      <a:lvl9pPr marL="2866717" indent="-178469" algn="l" defTabSz="317651" rtl="0" eaLnBrk="0" fontAlgn="base" hangingPunct="0">
        <a:lnSpc>
          <a:spcPct val="102000"/>
        </a:lnSpc>
        <a:spcBef>
          <a:spcPts val="353"/>
        </a:spcBef>
        <a:spcAft>
          <a:spcPct val="0"/>
        </a:spcAft>
        <a:buClr>
          <a:srgbClr val="009BD9"/>
        </a:buClr>
        <a:buSzPct val="100000"/>
        <a:buFont typeface="Tahoma" charset="0"/>
        <a:buChar char="»"/>
        <a:defRPr sz="1575">
          <a:solidFill>
            <a:srgbClr val="F8F8F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-203554"/>
            <a:ext cx="7359212" cy="55463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4" r:id="rId1"/>
    <p:sldLayoutId id="2147486745" r:id="rId2"/>
    <p:sldLayoutId id="2147486746" r:id="rId3"/>
    <p:sldLayoutId id="2147486747" r:id="rId4"/>
    <p:sldLayoutId id="2147486748" r:id="rId5"/>
    <p:sldLayoutId id="2147486749" r:id="rId6"/>
    <p:sldLayoutId id="2147486750" r:id="rId7"/>
    <p:sldLayoutId id="2147486751" r:id="rId8"/>
    <p:sldLayoutId id="2147486752" r:id="rId9"/>
    <p:sldLayoutId id="2147486753" r:id="rId10"/>
    <p:sldLayoutId id="2147486754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436643" indent="-313172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1pPr>
      <a:lvl2pPr marL="679098" indent="-313172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2pPr>
      <a:lvl3pPr marL="921552" indent="-313172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172987" indent="-312048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4pPr>
      <a:lvl5pPr marL="1415441" indent="-310925" algn="l" defTabSz="316538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5pPr>
      <a:lvl6pPr marL="1739786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6pPr>
      <a:lvl7pPr marL="2063045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7pPr>
      <a:lvl8pPr marL="2386311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8pPr>
      <a:lvl9pPr marL="2709573" indent="-312039" algn="l" defTabSz="317651" rtl="0" eaLnBrk="0" fontAlgn="base" hangingPunct="0">
        <a:lnSpc>
          <a:spcPct val="96000"/>
        </a:lnSpc>
        <a:spcBef>
          <a:spcPts val="2616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1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1568441"/>
            <a:ext cx="7359212" cy="2003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5" r:id="rId1"/>
    <p:sldLayoutId id="2147486756" r:id="rId2"/>
    <p:sldLayoutId id="2147486757" r:id="rId3"/>
    <p:sldLayoutId id="2147486758" r:id="rId4"/>
    <p:sldLayoutId id="2147486759" r:id="rId5"/>
    <p:sldLayoutId id="2147486760" r:id="rId6"/>
    <p:sldLayoutId id="2147486761" r:id="rId7"/>
    <p:sldLayoutId id="2147486762" r:id="rId8"/>
    <p:sldLayoutId id="2147486763" r:id="rId9"/>
    <p:sldLayoutId id="2147486764" r:id="rId10"/>
    <p:sldLayoutId id="2147486765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2648353"/>
            <a:ext cx="7359212" cy="2640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2544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"/>
            <a:ext cx="7359212" cy="26033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66" r:id="rId1"/>
    <p:sldLayoutId id="2147486767" r:id="rId2"/>
    <p:sldLayoutId id="2147486768" r:id="rId3"/>
    <p:sldLayoutId id="2147486769" r:id="rId4"/>
    <p:sldLayoutId id="2147486770" r:id="rId5"/>
    <p:sldLayoutId id="2147486771" r:id="rId6"/>
    <p:sldLayoutId id="2147486772" r:id="rId7"/>
    <p:sldLayoutId id="2147486773" r:id="rId8"/>
    <p:sldLayoutId id="2147486774" r:id="rId9"/>
    <p:sldLayoutId id="2147486775" r:id="rId10"/>
    <p:sldLayoutId id="2147486776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19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8660" y="4645329"/>
            <a:ext cx="5804490" cy="1344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77" r:id="rId1"/>
    <p:sldLayoutId id="2147486778" r:id="rId2"/>
    <p:sldLayoutId id="2147486779" r:id="rId3"/>
    <p:sldLayoutId id="2147486780" r:id="rId4"/>
    <p:sldLayoutId id="2147486781" r:id="rId5"/>
    <p:sldLayoutId id="2147486782" r:id="rId6"/>
    <p:sldLayoutId id="2147486783" r:id="rId7"/>
    <p:sldLayoutId id="2147486784" r:id="rId8"/>
    <p:sldLayoutId id="2147486785" r:id="rId9"/>
    <p:sldLayoutId id="2147486786" r:id="rId10"/>
    <p:sldLayoutId id="2147486787" r:id="rId11"/>
  </p:sldLayoutIdLst>
  <p:txStyles>
    <p:titleStyle>
      <a:lvl1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+mj-lt"/>
          <a:ea typeface="+mj-ea"/>
          <a:cs typeface="+mj-cs"/>
        </a:defRPr>
      </a:lvl1pPr>
      <a:lvl2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marL="25817" indent="-25817" algn="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1425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239087" indent="-239087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1pPr>
      <a:lvl2pPr marL="521951" indent="-198678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2pPr>
      <a:lvl3pPr marL="807061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3pPr>
      <a:lvl4pPr marL="1130333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4pPr>
      <a:lvl5pPr marL="1453606" indent="-160515"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5pPr>
      <a:lvl6pPr marL="1777947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6pPr>
      <a:lvl7pPr marL="2101210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7pPr>
      <a:lvl8pPr marL="2424473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8pPr>
      <a:lvl9pPr marL="2747736" indent="-161632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727272"/>
        </a:buClr>
        <a:buSzPct val="100000"/>
        <a:buFont typeface="Helvetica Neue" charset="0"/>
        <a:defRPr sz="975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95350"/>
            <a:ext cx="7359212" cy="1365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789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842074"/>
            <a:ext cx="7359212" cy="4244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88" r:id="rId1"/>
    <p:sldLayoutId id="2147486789" r:id="rId2"/>
    <p:sldLayoutId id="2147486790" r:id="rId3"/>
    <p:sldLayoutId id="2147486791" r:id="rId4"/>
    <p:sldLayoutId id="2147486792" r:id="rId5"/>
    <p:sldLayoutId id="2147486793" r:id="rId6"/>
    <p:sldLayoutId id="2147486794" r:id="rId7"/>
    <p:sldLayoutId id="2147486795" r:id="rId8"/>
    <p:sldLayoutId id="2147486796" r:id="rId9"/>
    <p:sldLayoutId id="2147486797" r:id="rId10"/>
    <p:sldLayoutId id="2147486798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Gill Sans" charset="0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500">
          <a:solidFill>
            <a:srgbClr val="000000"/>
          </a:solidFill>
          <a:latin typeface="Gill Sans" charset="0"/>
          <a:ea typeface="ヒラギノ角ゴ ProN W3" charset="-128"/>
          <a:cs typeface="ヒラギノ角ゴ ProN W3" charset="-128"/>
        </a:defRPr>
      </a:lvl9pPr>
    </p:titleStyle>
    <p:bodyStyle>
      <a:lvl1pPr marL="436643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1pPr>
      <a:lvl2pPr marL="679098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2pPr>
      <a:lvl3pPr marL="921552" indent="-313172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172987" indent="-312048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4pPr>
      <a:lvl5pPr marL="1415441" indent="-310925" algn="l" defTabSz="316538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5pPr>
      <a:lvl6pPr marL="1739786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6pPr>
      <a:lvl7pPr marL="2063045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7pPr>
      <a:lvl8pPr marL="2386311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8pPr>
      <a:lvl9pPr marL="2709573" indent="-312039" algn="l" defTabSz="317651" rtl="0" eaLnBrk="0" fontAlgn="base" hangingPunct="0">
        <a:lnSpc>
          <a:spcPct val="96000"/>
        </a:lnSpc>
        <a:spcBef>
          <a:spcPts val="1273"/>
        </a:spcBef>
        <a:spcAft>
          <a:spcPct val="0"/>
        </a:spcAft>
        <a:buClr>
          <a:srgbClr val="000000"/>
        </a:buClr>
        <a:buSzPct val="171000"/>
        <a:buFont typeface="Lucida Grande" charset="0"/>
        <a:buChar char="•"/>
        <a:defRPr sz="225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4588" y="114635"/>
            <a:ext cx="7359212" cy="1283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9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4588" y="679229"/>
            <a:ext cx="7359212" cy="46978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9" r:id="rId1"/>
    <p:sldLayoutId id="2147486800" r:id="rId2"/>
    <p:sldLayoutId id="2147486801" r:id="rId3"/>
    <p:sldLayoutId id="2147486802" r:id="rId4"/>
    <p:sldLayoutId id="2147486803" r:id="rId5"/>
    <p:sldLayoutId id="2147486804" r:id="rId6"/>
    <p:sldLayoutId id="2147486805" r:id="rId7"/>
    <p:sldLayoutId id="2147486806" r:id="rId8"/>
    <p:sldLayoutId id="2147486807" r:id="rId9"/>
    <p:sldLayoutId id="2147486808" r:id="rId10"/>
    <p:sldLayoutId id="2147486809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376030" indent="-25255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1pPr>
      <a:lvl2pPr marL="618485" indent="-250313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2pPr>
      <a:lvl3pPr marL="860939" indent="-25255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3pPr>
      <a:lvl4pPr marL="1112373" indent="-251434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4pPr>
      <a:lvl5pPr marL="1354827" indent="-250313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5pPr>
      <a:lvl6pPr marL="1679171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6pPr>
      <a:lvl7pPr marL="2002436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7pPr>
      <a:lvl8pPr marL="2325699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8pPr>
      <a:lvl9pPr marL="2648961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116" y="1225615"/>
            <a:ext cx="3575291" cy="5123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71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0116" y="3"/>
            <a:ext cx="3575291" cy="906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86" r:id="rId1"/>
    <p:sldLayoutId id="2147485887" r:id="rId2"/>
    <p:sldLayoutId id="2147485888" r:id="rId3"/>
    <p:sldLayoutId id="2147485889" r:id="rId4"/>
    <p:sldLayoutId id="2147485890" r:id="rId5"/>
    <p:sldLayoutId id="2147485891" r:id="rId6"/>
    <p:sldLayoutId id="2147485892" r:id="rId7"/>
    <p:sldLayoutId id="2147485893" r:id="rId8"/>
    <p:sldLayoutId id="2147485894" r:id="rId9"/>
    <p:sldLayoutId id="2147485895" r:id="rId10"/>
    <p:sldLayoutId id="2147485896" r:id="rId11"/>
  </p:sldLayoutIdLst>
  <p:txStyles>
    <p:titleStyle>
      <a:lvl1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+mj-lt"/>
          <a:ea typeface="+mj-ea"/>
          <a:cs typeface="+mj-cs"/>
        </a:defRPr>
      </a:lvl1pPr>
      <a:lvl2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2pPr>
      <a:lvl3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3pPr>
      <a:lvl4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4pPr>
      <a:lvl5pPr algn="l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Helvetica Neue Light" charset="0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5pPr>
      <a:lvl6pPr marL="1086524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6pPr>
      <a:lvl7pPr marL="1409786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7pPr>
      <a:lvl8pPr marL="1733050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8pPr>
      <a:lvl9pPr marL="2056313" indent="-152651" algn="l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250">
          <a:solidFill>
            <a:srgbClr val="000000"/>
          </a:solidFill>
          <a:latin typeface="Helvetica Neue Light" charset="0"/>
          <a:ea typeface="ヒラギノ角ゴ ProN W3" charset="-128"/>
          <a:cs typeface="ヒラギノ角ゴ ProN W3" charset="-128"/>
        </a:defRPr>
      </a:lvl9pPr>
    </p:titleStyle>
    <p:bodyStyle>
      <a:lvl1pPr marL="140309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1pPr>
      <a:lvl2pPr marL="328885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2pPr>
      <a:lvl3pPr marL="571340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3pPr>
      <a:lvl4pPr marL="813794" indent="-141433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4pPr>
      <a:lvl5pPr marL="1056249" indent="-140309" algn="l" defTabSz="316538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5pPr>
      <a:lvl6pPr marL="1380602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6pPr>
      <a:lvl7pPr marL="1703867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7pPr>
      <a:lvl8pPr marL="2027129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8pPr>
      <a:lvl9pPr marL="2350392" indent="-141428" algn="l" defTabSz="317651" rtl="0" eaLnBrk="0" fontAlgn="base" hangingPunct="0">
        <a:lnSpc>
          <a:spcPct val="96000"/>
        </a:lnSpc>
        <a:spcBef>
          <a:spcPts val="2687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 sz="1425">
          <a:solidFill>
            <a:srgbClr val="74747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4588" y="-189626"/>
            <a:ext cx="7359212" cy="55195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0" r:id="rId1"/>
    <p:sldLayoutId id="2147486811" r:id="rId2"/>
    <p:sldLayoutId id="2147486812" r:id="rId3"/>
    <p:sldLayoutId id="2147486813" r:id="rId4"/>
    <p:sldLayoutId id="2147486814" r:id="rId5"/>
    <p:sldLayoutId id="2147486815" r:id="rId6"/>
    <p:sldLayoutId id="2147486816" r:id="rId7"/>
    <p:sldLayoutId id="2147486817" r:id="rId8"/>
    <p:sldLayoutId id="2147486818" r:id="rId9"/>
    <p:sldLayoutId id="2147486819" r:id="rId10"/>
    <p:sldLayoutId id="2147486820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376030" indent="-252557" algn="l" defTabSz="316538" rtl="0" eaLnBrk="0" fontAlgn="base" hangingPunct="0">
        <a:lnSpc>
          <a:spcPct val="116000"/>
        </a:lnSpc>
        <a:spcBef>
          <a:spcPts val="2758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1pPr>
      <a:lvl2pPr marL="618485" indent="-250313" algn="l" defTabSz="316538" rtl="0" eaLnBrk="0" fontAlgn="base" hangingPunct="0">
        <a:lnSpc>
          <a:spcPct val="116000"/>
        </a:lnSpc>
        <a:spcBef>
          <a:spcPts val="2758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2pPr>
      <a:lvl3pPr marL="860939" indent="-252557" algn="l" defTabSz="316538" rtl="0" eaLnBrk="0" fontAlgn="base" hangingPunct="0">
        <a:lnSpc>
          <a:spcPct val="116000"/>
        </a:lnSpc>
        <a:spcBef>
          <a:spcPts val="2758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3pPr>
      <a:lvl4pPr marL="1112373" indent="-251434" algn="l" defTabSz="316538" rtl="0" eaLnBrk="0" fontAlgn="base" hangingPunct="0">
        <a:lnSpc>
          <a:spcPct val="116000"/>
        </a:lnSpc>
        <a:spcBef>
          <a:spcPts val="2758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4pPr>
      <a:lvl5pPr marL="1354827" indent="-250313" algn="l" defTabSz="316538" rtl="0" eaLnBrk="0" fontAlgn="base" hangingPunct="0">
        <a:lnSpc>
          <a:spcPct val="116000"/>
        </a:lnSpc>
        <a:spcBef>
          <a:spcPts val="2758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5pPr>
      <a:lvl6pPr marL="1679171" indent="-251427" algn="l" defTabSz="317651" rtl="0" eaLnBrk="0" fontAlgn="base" hangingPunct="0">
        <a:lnSpc>
          <a:spcPct val="116000"/>
        </a:lnSpc>
        <a:spcBef>
          <a:spcPts val="2758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6pPr>
      <a:lvl7pPr marL="2002436" indent="-251427" algn="l" defTabSz="317651" rtl="0" eaLnBrk="0" fontAlgn="base" hangingPunct="0">
        <a:lnSpc>
          <a:spcPct val="116000"/>
        </a:lnSpc>
        <a:spcBef>
          <a:spcPts val="2758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7pPr>
      <a:lvl8pPr marL="2325699" indent="-251427" algn="l" defTabSz="317651" rtl="0" eaLnBrk="0" fontAlgn="base" hangingPunct="0">
        <a:lnSpc>
          <a:spcPct val="116000"/>
        </a:lnSpc>
        <a:spcBef>
          <a:spcPts val="2758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8pPr>
      <a:lvl9pPr marL="2648961" indent="-251427" algn="l" defTabSz="317651" rtl="0" eaLnBrk="0" fontAlgn="base" hangingPunct="0">
        <a:lnSpc>
          <a:spcPct val="116000"/>
        </a:lnSpc>
        <a:spcBef>
          <a:spcPts val="2758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4588" y="115705"/>
            <a:ext cx="7359212" cy="1283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1" r:id="rId1"/>
    <p:sldLayoutId id="2147486822" r:id="rId2"/>
    <p:sldLayoutId id="2147486823" r:id="rId3"/>
    <p:sldLayoutId id="2147486824" r:id="rId4"/>
    <p:sldLayoutId id="2147486825" r:id="rId5"/>
    <p:sldLayoutId id="2147486826" r:id="rId6"/>
    <p:sldLayoutId id="2147486827" r:id="rId7"/>
    <p:sldLayoutId id="2147486828" r:id="rId8"/>
    <p:sldLayoutId id="2147486829" r:id="rId9"/>
    <p:sldLayoutId id="2147486830" r:id="rId10"/>
    <p:sldLayoutId id="2147486831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457970" indent="-251434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1pPr>
      <a:lvl2pPr marL="700424" indent="-250313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2pPr>
      <a:lvl3pPr marL="942880" indent="-251434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3pPr>
      <a:lvl4pPr marL="1194314" indent="-251434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4pPr>
      <a:lvl5pPr marL="1436769" indent="-250313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5pPr>
      <a:lvl6pPr marL="1761111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6pPr>
      <a:lvl7pPr marL="2084373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7pPr>
      <a:lvl8pPr marL="2407637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8pPr>
      <a:lvl9pPr marL="2730899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832" r:id="rId1"/>
    <p:sldLayoutId id="2147486833" r:id="rId2"/>
    <p:sldLayoutId id="2147486834" r:id="rId3"/>
    <p:sldLayoutId id="2147486835" r:id="rId4"/>
    <p:sldLayoutId id="2147486836" r:id="rId5"/>
    <p:sldLayoutId id="2147486837" r:id="rId6"/>
    <p:sldLayoutId id="2147486838" r:id="rId7"/>
    <p:sldLayoutId id="2147486839" r:id="rId8"/>
    <p:sldLayoutId id="2147486840" r:id="rId9"/>
    <p:sldLayoutId id="2147486841" r:id="rId10"/>
    <p:sldLayoutId id="2147486842" r:id="rId11"/>
  </p:sldLayoutIdLst>
  <p:txStyles>
    <p:titleStyle>
      <a:lvl1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+mj-lt"/>
          <a:ea typeface="+mj-ea"/>
          <a:cs typeface="+mj-cs"/>
        </a:defRPr>
      </a:lvl1pPr>
      <a:lvl2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marL="25817" indent="-25817"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457970" indent="-251434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1pPr>
      <a:lvl2pPr marL="700424" indent="-250313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2pPr>
      <a:lvl3pPr marL="942880" indent="-251434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3pPr>
      <a:lvl4pPr marL="1194314" indent="-251434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4pPr>
      <a:lvl5pPr marL="1436769" indent="-250313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5pPr>
      <a:lvl6pPr marL="1761111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6pPr>
      <a:lvl7pPr marL="2084373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7pPr>
      <a:lvl8pPr marL="2407637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8pPr>
      <a:lvl9pPr marL="2730899" indent="-251427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950">
          <a:solidFill>
            <a:srgbClr val="8163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3445430"/>
            <a:ext cx="7359212" cy="1172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43" r:id="rId1"/>
    <p:sldLayoutId id="2147486844" r:id="rId2"/>
    <p:sldLayoutId id="2147486845" r:id="rId3"/>
    <p:sldLayoutId id="2147486846" r:id="rId4"/>
    <p:sldLayoutId id="2147486847" r:id="rId5"/>
    <p:sldLayoutId id="2147486848" r:id="rId6"/>
    <p:sldLayoutId id="2147486849" r:id="rId7"/>
    <p:sldLayoutId id="2147486850" r:id="rId8"/>
    <p:sldLayoutId id="2147486851" r:id="rId9"/>
    <p:sldLayoutId id="2147486852" r:id="rId10"/>
    <p:sldLayoutId id="2147486853" r:id="rId11"/>
  </p:sldLayoutIdLst>
  <p:txStyles>
    <p:titleStyle>
      <a:lvl1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4350">
          <a:solidFill>
            <a:srgbClr val="2F2B1C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25817" indent="-25817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0"/>
            <a:ext cx="7359212" cy="2543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527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1680" y="2614071"/>
            <a:ext cx="7359212" cy="29826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54" r:id="rId1"/>
    <p:sldLayoutId id="2147486855" r:id="rId2"/>
    <p:sldLayoutId id="2147486856" r:id="rId3"/>
    <p:sldLayoutId id="2147486857" r:id="rId4"/>
    <p:sldLayoutId id="2147486858" r:id="rId5"/>
    <p:sldLayoutId id="2147486859" r:id="rId6"/>
    <p:sldLayoutId id="2147486860" r:id="rId7"/>
    <p:sldLayoutId id="2147486861" r:id="rId8"/>
    <p:sldLayoutId id="2147486862" r:id="rId9"/>
    <p:sldLayoutId id="2147486863" r:id="rId10"/>
    <p:sldLayoutId id="2147486864" r:id="rId11"/>
  </p:sldLayoutIdLst>
  <p:txStyles>
    <p:titleStyle>
      <a:lvl1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5100">
          <a:solidFill>
            <a:srgbClr val="2F2B1C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239087" indent="-239087" algn="ctr" defTabSz="316538" rtl="0" eaLnBrk="0" fontAlgn="base" hangingPunct="0">
        <a:lnSpc>
          <a:spcPct val="9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9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9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9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9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9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9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9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9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9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1680" y="1568441"/>
            <a:ext cx="7359212" cy="2003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65" r:id="rId1"/>
    <p:sldLayoutId id="2147486866" r:id="rId2"/>
    <p:sldLayoutId id="2147486867" r:id="rId3"/>
    <p:sldLayoutId id="2147486868" r:id="rId4"/>
    <p:sldLayoutId id="2147486869" r:id="rId5"/>
    <p:sldLayoutId id="2147486870" r:id="rId6"/>
    <p:sldLayoutId id="2147486871" r:id="rId7"/>
    <p:sldLayoutId id="2147486872" r:id="rId8"/>
    <p:sldLayoutId id="2147486873" r:id="rId9"/>
    <p:sldLayoutId id="2147486874" r:id="rId10"/>
    <p:sldLayoutId id="2147486875" r:id="rId11"/>
  </p:sldLayoutIdLst>
  <p:txStyles>
    <p:titleStyle>
      <a:lvl1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5100">
          <a:solidFill>
            <a:srgbClr val="2F2B1C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510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25817" indent="-25817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1pPr>
      <a:lvl2pPr marL="319905" indent="3368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2pPr>
      <a:lvl3pPr marL="643178" indent="3368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3pPr>
      <a:lvl4pPr marL="966452" indent="3368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4pPr>
      <a:lvl5pPr marL="1289724" indent="3368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5pPr>
      <a:lvl6pPr marL="1614072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6pPr>
      <a:lvl7pPr marL="1937335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7pPr>
      <a:lvl8pPr marL="2260597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8pPr>
      <a:lvl9pPr marL="2583860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2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5843" y="1"/>
            <a:ext cx="4124017" cy="24833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772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5843" y="2528364"/>
            <a:ext cx="4124017" cy="40764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76" r:id="rId1"/>
    <p:sldLayoutId id="2147486877" r:id="rId2"/>
    <p:sldLayoutId id="2147486878" r:id="rId3"/>
    <p:sldLayoutId id="2147486879" r:id="rId4"/>
    <p:sldLayoutId id="2147486880" r:id="rId5"/>
    <p:sldLayoutId id="2147486881" r:id="rId6"/>
    <p:sldLayoutId id="2147486882" r:id="rId7"/>
    <p:sldLayoutId id="2147486883" r:id="rId8"/>
    <p:sldLayoutId id="2147486884" r:id="rId9"/>
    <p:sldLayoutId id="2147486885" r:id="rId10"/>
    <p:sldLayoutId id="2147486886" r:id="rId11"/>
  </p:sldLayoutIdLst>
  <p:txStyles>
    <p:titleStyle>
      <a:lvl1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4350">
          <a:solidFill>
            <a:srgbClr val="2F2B1C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FFFFFF"/>
        </a:buClr>
        <a:buSzPct val="45000"/>
        <a:buFont typeface="Wingdings" charset="2"/>
        <a:defRPr sz="4350">
          <a:solidFill>
            <a:srgbClr val="2F2B1C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239087" indent="-239087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1pPr>
      <a:lvl2pPr marL="521951" indent="-198678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2pPr>
      <a:lvl3pPr marL="807061" indent="-160515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3pPr>
      <a:lvl4pPr marL="1130333" indent="-160515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4pPr>
      <a:lvl5pPr marL="1453606" indent="-160515" algn="ctr" defTabSz="316538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5pPr>
      <a:lvl6pPr marL="1777947" indent="-161632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6pPr>
      <a:lvl7pPr marL="2101210" indent="-161632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7pPr>
      <a:lvl8pPr marL="2424473" indent="-161632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8pPr>
      <a:lvl9pPr marL="2747736" indent="-161632" algn="ctr" defTabSz="317651" rtl="0" eaLnBrk="0" fontAlgn="base" hangingPunct="0">
        <a:lnSpc>
          <a:spcPct val="76000"/>
        </a:lnSpc>
        <a:spcBef>
          <a:spcPts val="353"/>
        </a:spcBef>
        <a:spcAft>
          <a:spcPct val="0"/>
        </a:spcAft>
        <a:buClr>
          <a:srgbClr val="2F2B1C"/>
        </a:buClr>
        <a:buSzPct val="100000"/>
        <a:buFont typeface="American Typewriter" charset="0"/>
        <a:defRPr sz="1950">
          <a:solidFill>
            <a:srgbClr val="2F2B1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4588" y="124277"/>
            <a:ext cx="7359212" cy="12652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895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4588" y="-188554"/>
            <a:ext cx="3540996" cy="6431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87" r:id="rId1"/>
    <p:sldLayoutId id="2147486888" r:id="rId2"/>
    <p:sldLayoutId id="2147486889" r:id="rId3"/>
    <p:sldLayoutId id="2147486890" r:id="rId4"/>
    <p:sldLayoutId id="2147486891" r:id="rId5"/>
    <p:sldLayoutId id="2147486892" r:id="rId6"/>
    <p:sldLayoutId id="2147486893" r:id="rId7"/>
    <p:sldLayoutId id="2147486894" r:id="rId8"/>
    <p:sldLayoutId id="2147486895" r:id="rId9"/>
    <p:sldLayoutId id="2147486896" r:id="rId10"/>
    <p:sldLayoutId id="2147486897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362560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1pPr>
      <a:lvl2pPr marL="605016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2pPr>
      <a:lvl3pPr marL="847469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3pPr>
      <a:lvl4pPr marL="1098904" indent="-237965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4pPr>
      <a:lvl5pPr marL="1341358" indent="-236843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5pPr>
      <a:lvl6pPr marL="1665703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6pPr>
      <a:lvl7pPr marL="1988965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7pPr>
      <a:lvl8pPr marL="2312230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8pPr>
      <a:lvl9pPr marL="2635492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8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4588" y="77137"/>
            <a:ext cx="7359212" cy="1360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018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4588" y="1439880"/>
            <a:ext cx="7359212" cy="42992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98" r:id="rId1"/>
    <p:sldLayoutId id="2147486899" r:id="rId2"/>
    <p:sldLayoutId id="2147486900" r:id="rId3"/>
    <p:sldLayoutId id="2147486901" r:id="rId4"/>
    <p:sldLayoutId id="2147486902" r:id="rId5"/>
    <p:sldLayoutId id="2147486903" r:id="rId6"/>
    <p:sldLayoutId id="2147486904" r:id="rId7"/>
    <p:sldLayoutId id="2147486905" r:id="rId8"/>
    <p:sldLayoutId id="2147486906" r:id="rId9"/>
    <p:sldLayoutId id="2147486907" r:id="rId10"/>
    <p:sldLayoutId id="2147486908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42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362560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1pPr>
      <a:lvl2pPr marL="605016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2pPr>
      <a:lvl3pPr marL="847469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3pPr>
      <a:lvl4pPr marL="1098904" indent="-237965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4pPr>
      <a:lvl5pPr marL="1341358" indent="-236843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5pPr>
      <a:lvl6pPr marL="1665703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6pPr>
      <a:lvl7pPr marL="1988965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7pPr>
      <a:lvl8pPr marL="2312230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8pPr>
      <a:lvl9pPr marL="2635492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4588" y="124277"/>
            <a:ext cx="7359212" cy="12652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14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4588" y="-188554"/>
            <a:ext cx="3540996" cy="6431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09" r:id="rId1"/>
    <p:sldLayoutId id="2147486910" r:id="rId2"/>
    <p:sldLayoutId id="2147486911" r:id="rId3"/>
    <p:sldLayoutId id="2147486912" r:id="rId4"/>
    <p:sldLayoutId id="2147486913" r:id="rId5"/>
    <p:sldLayoutId id="2147486914" r:id="rId6"/>
    <p:sldLayoutId id="2147486915" r:id="rId7"/>
    <p:sldLayoutId id="2147486916" r:id="rId8"/>
    <p:sldLayoutId id="2147486917" r:id="rId9"/>
    <p:sldLayoutId id="2147486918" r:id="rId10"/>
    <p:sldLayoutId id="2147486919" r:id="rId11"/>
  </p:sldLayoutIdLst>
  <p:txStyles>
    <p:titleStyle>
      <a:lvl1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+mj-lt"/>
          <a:ea typeface="+mj-ea"/>
          <a:cs typeface="+mj-cs"/>
        </a:defRPr>
      </a:lvl1pPr>
      <a:lvl2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2pPr>
      <a:lvl3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3pPr>
      <a:lvl4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4pPr>
      <a:lvl5pPr algn="ctr" defTabSz="316538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5B4E21"/>
        </a:buClr>
        <a:buSzPct val="100000"/>
        <a:buFont typeface="American Typewriter" charset="0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5pPr>
      <a:lvl6pPr marL="1086524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6pPr>
      <a:lvl7pPr marL="1409786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7pPr>
      <a:lvl8pPr marL="1733050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8pPr>
      <a:lvl9pPr marL="2056313" indent="-152651" algn="ctr" defTabSz="317651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975">
          <a:solidFill>
            <a:srgbClr val="5B4E21"/>
          </a:solidFill>
          <a:latin typeface="American Typewriter" charset="0"/>
          <a:ea typeface="ヒラギノ明朝 ProN W3" charset="-128"/>
          <a:cs typeface="ヒラギノ明朝 ProN W3" charset="-128"/>
        </a:defRPr>
      </a:lvl9pPr>
    </p:titleStyle>
    <p:bodyStyle>
      <a:lvl1pPr marL="362560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1pPr>
      <a:lvl2pPr marL="605016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2pPr>
      <a:lvl3pPr marL="847469" indent="-239087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3pPr>
      <a:lvl4pPr marL="1098904" indent="-237965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4pPr>
      <a:lvl5pPr marL="1341358" indent="-236843" algn="l" defTabSz="316538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5pPr>
      <a:lvl6pPr marL="1665703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6pPr>
      <a:lvl7pPr marL="1988965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7pPr>
      <a:lvl8pPr marL="2312230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8pPr>
      <a:lvl9pPr marL="2635492" indent="-237958" algn="l" defTabSz="317651" rtl="0" eaLnBrk="0" fontAlgn="base" hangingPunct="0">
        <a:lnSpc>
          <a:spcPct val="116000"/>
        </a:lnSpc>
        <a:spcBef>
          <a:spcPts val="1909"/>
        </a:spcBef>
        <a:spcAft>
          <a:spcPct val="0"/>
        </a:spcAft>
        <a:buClr>
          <a:srgbClr val="816300"/>
        </a:buClr>
        <a:buSzPct val="68000"/>
        <a:buFont typeface="Palatino" charset="0"/>
        <a:buChar char="•"/>
        <a:defRPr sz="1725">
          <a:solidFill>
            <a:srgbClr val="8163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32326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2pPr>
      <a:lvl3pPr marL="646526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969790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293053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61631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939578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262842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586105" algn="l" defTabSz="323263" rtl="0" eaLnBrk="1" latinLnBrk="0" hangingPunct="1"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5.e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1643.xml"/><Relationship Id="rId16" Type="http://schemas.openxmlformats.org/officeDocument/2006/relationships/image" Target="../media/image61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6.emf"/><Relationship Id="rId5" Type="http://schemas.openxmlformats.org/officeDocument/2006/relationships/image" Target="../media/image54.emf"/><Relationship Id="rId15" Type="http://schemas.openxmlformats.org/officeDocument/2006/relationships/image" Target="../media/image60.e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9.png"/><Relationship Id="rId14" Type="http://schemas.openxmlformats.org/officeDocument/2006/relationships/image" Target="../media/image5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3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hyperlink" Target="https://www.google.at/url?sa=i&amp;rct=j&amp;q=&amp;esrc=s&amp;source=imgres&amp;cd=&amp;ved=0ahUKEwj0wrPDuNXWAhVIiRoKHX1EDTcQjRwIBw&amp;url=https://www.nc3rs.org.uk/advanced-model-neurodegeneration-studies-fruit-fly-drosophila-melanogaster&amp;psig=AOvVaw3oV8xZmWh8sT0lh0fTvu2I&amp;ust=1507154058051405" TargetMode="External"/><Relationship Id="rId9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s://www.nytimes.com/2017/11/25/science/sunrise-sunset-cities.html" TargetMode="External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19.xml"/><Relationship Id="rId6" Type="http://schemas.openxmlformats.org/officeDocument/2006/relationships/hyperlink" Target="http://www.lavanguardia.com/ciencia/20171122/433063784372/grandes-ciudades-actividad-diaria-marcada-horas-luz-sol.html" TargetMode="External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hyperlink" Target="https://elpais.com/elpais/2017/11/21/ciencia/1511254320_649572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31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19.xml"/><Relationship Id="rId5" Type="http://schemas.openxmlformats.org/officeDocument/2006/relationships/image" Target="../media/image85.emf"/><Relationship Id="rId4" Type="http://schemas.openxmlformats.org/officeDocument/2006/relationships/image" Target="../media/image84.(null)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6.gif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74.xml"/><Relationship Id="rId6" Type="http://schemas.openxmlformats.org/officeDocument/2006/relationships/hyperlink" Target="https://cacm.acm.org/" TargetMode="External"/><Relationship Id="rId5" Type="http://schemas.openxmlformats.org/officeDocument/2006/relationships/image" Target="../media/image88.JP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3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3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economist.com/printedition/covers" TargetMode="External"/><Relationship Id="rId1" Type="http://schemas.openxmlformats.org/officeDocument/2006/relationships/slideLayout" Target="../slideLayouts/slideLayout1631.xml"/><Relationship Id="rId4" Type="http://schemas.openxmlformats.org/officeDocument/2006/relationships/image" Target="../media/image4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69.xml"/><Relationship Id="rId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2355726"/>
            <a:ext cx="8280920" cy="2378898"/>
          </a:xfrm>
        </p:spPr>
        <p:txBody>
          <a:bodyPr>
            <a:normAutofit lnSpcReduction="10000"/>
          </a:bodyPr>
          <a:lstStyle/>
          <a:p>
            <a:pPr>
              <a:spcBef>
                <a:spcPts val="126"/>
              </a:spcBef>
            </a:pPr>
            <a:r>
              <a:rPr lang="hu-HU" sz="3000" dirty="0">
                <a:solidFill>
                  <a:srgbClr val="000000"/>
                </a:solidFill>
              </a:rPr>
              <a:t>Kimmo Kaski</a:t>
            </a:r>
          </a:p>
          <a:p>
            <a:pPr>
              <a:spcBef>
                <a:spcPts val="126"/>
              </a:spcBef>
            </a:pPr>
            <a:endParaRPr lang="fi-FI" sz="900" dirty="0"/>
          </a:p>
          <a:p>
            <a:r>
              <a:rPr lang="fi-FI" dirty="0"/>
              <a:t> </a:t>
            </a:r>
            <a:r>
              <a:rPr lang="hu-HU" dirty="0" err="1">
                <a:solidFill>
                  <a:srgbClr val="000000"/>
                </a:solidFill>
              </a:rPr>
              <a:t>Aalto</a:t>
            </a:r>
            <a:r>
              <a:rPr lang="hu-HU" dirty="0">
                <a:solidFill>
                  <a:srgbClr val="000000"/>
                </a:solidFill>
              </a:rPr>
              <a:t> University </a:t>
            </a:r>
            <a:r>
              <a:rPr lang="hu-HU" dirty="0" err="1">
                <a:solidFill>
                  <a:srgbClr val="000000"/>
                </a:solidFill>
              </a:rPr>
              <a:t>School</a:t>
            </a:r>
            <a:r>
              <a:rPr lang="hu-HU" dirty="0">
                <a:solidFill>
                  <a:srgbClr val="000000"/>
                </a:solidFill>
              </a:rPr>
              <a:t> of Science, </a:t>
            </a:r>
            <a:r>
              <a:rPr lang="hu-HU" dirty="0" err="1">
                <a:solidFill>
                  <a:srgbClr val="000000"/>
                </a:solidFill>
              </a:rPr>
              <a:t>Finland</a:t>
            </a:r>
            <a:endParaRPr lang="hu-HU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dirty="0">
                <a:solidFill>
                  <a:srgbClr val="000000"/>
                </a:solidFill>
              </a:rPr>
              <a:t>Alan Turing Institute, British </a:t>
            </a:r>
            <a:r>
              <a:rPr lang="hu-HU" dirty="0" err="1">
                <a:solidFill>
                  <a:srgbClr val="000000"/>
                </a:solidFill>
              </a:rPr>
              <a:t>Library</a:t>
            </a:r>
            <a:r>
              <a:rPr lang="hu-HU" dirty="0">
                <a:solidFill>
                  <a:srgbClr val="000000"/>
                </a:solidFill>
              </a:rPr>
              <a:t>, UK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Wolfson College, University of Oxford, UK</a:t>
            </a:r>
            <a:endParaRPr lang="hu-HU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dirty="0" err="1">
                <a:solidFill>
                  <a:srgbClr val="000000"/>
                </a:solidFill>
              </a:rPr>
              <a:t>Complexity</a:t>
            </a:r>
            <a:r>
              <a:rPr lang="hu-HU" dirty="0">
                <a:solidFill>
                  <a:srgbClr val="000000"/>
                </a:solidFill>
              </a:rPr>
              <a:t> Science </a:t>
            </a:r>
            <a:r>
              <a:rPr lang="hu-HU" dirty="0" err="1">
                <a:solidFill>
                  <a:srgbClr val="000000"/>
                </a:solidFill>
              </a:rPr>
              <a:t>Hub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Vienna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Austria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72879"/>
          </a:xfrm>
          <a:prstGeom prst="rect">
            <a:avLst/>
          </a:prstGeom>
          <a:solidFill>
            <a:srgbClr val="385C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83" fontAlgn="auto">
              <a:spcBef>
                <a:spcPts val="0"/>
              </a:spcBef>
              <a:spcAft>
                <a:spcPts val="0"/>
              </a:spcAft>
            </a:pPr>
            <a:endParaRPr lang="hu-HU" sz="2700" dirty="0">
              <a:solidFill>
                <a:schemeClr val="bg1"/>
              </a:solidFill>
              <a:latin typeface="Trajan Pro"/>
              <a:cs typeface="Trajan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041571"/>
            <a:ext cx="9144000" cy="2008240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/>
            <a:endParaRPr lang="en-US" sz="600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rbel"/>
              <a:cs typeface="Corbel"/>
            </a:endParaRPr>
          </a:p>
          <a:p>
            <a:pPr lvl="0" algn="ctr"/>
            <a:br>
              <a:rPr lang="en-US" sz="1600" i="1" dirty="0">
                <a:solidFill>
                  <a:prstClr val="white"/>
                </a:solidFill>
              </a:rPr>
            </a:br>
            <a:endParaRPr lang="en-US" sz="1600" i="1" dirty="0">
              <a:solidFill>
                <a:prstClr val="white"/>
              </a:solidFill>
            </a:endParaRPr>
          </a:p>
          <a:p>
            <a:pPr lvl="0" algn="ctr"/>
            <a:br>
              <a:rPr lang="en-US" sz="1600" i="1" dirty="0">
                <a:solidFill>
                  <a:prstClr val="white"/>
                </a:solidFill>
              </a:rPr>
            </a:br>
            <a:endParaRPr lang="en-US" sz="1600" i="1" dirty="0">
              <a:solidFill>
                <a:prstClr val="white"/>
              </a:solidFill>
            </a:endParaRPr>
          </a:p>
          <a:p>
            <a:pPr lvl="0" algn="ctr"/>
            <a:r>
              <a:rPr lang="en-US" sz="1600" i="1" dirty="0">
                <a:solidFill>
                  <a:prstClr val="white"/>
                </a:solidFill>
              </a:rPr>
              <a:t> </a:t>
            </a:r>
            <a:r>
              <a:rPr lang="en-US" sz="2800" i="1" dirty="0" err="1">
                <a:solidFill>
                  <a:prstClr val="white"/>
                </a:solidFill>
              </a:rPr>
              <a:t>Luonnonfilosofinen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seura</a:t>
            </a:r>
            <a:endParaRPr lang="en-US" sz="2800" i="1" dirty="0">
              <a:solidFill>
                <a:prstClr val="white"/>
              </a:solidFill>
            </a:endParaRPr>
          </a:p>
          <a:p>
            <a:pPr lvl="0" algn="ctr"/>
            <a:r>
              <a:rPr lang="en-US" sz="2800" i="1" dirty="0" err="1">
                <a:solidFill>
                  <a:prstClr val="white"/>
                </a:solidFill>
              </a:rPr>
              <a:t>Tieteiden</a:t>
            </a:r>
            <a:r>
              <a:rPr lang="en-US" sz="2800" i="1" dirty="0">
                <a:solidFill>
                  <a:prstClr val="white"/>
                </a:solidFill>
              </a:rPr>
              <a:t> </a:t>
            </a:r>
            <a:r>
              <a:rPr lang="en-US" sz="2800" i="1" dirty="0" err="1">
                <a:solidFill>
                  <a:prstClr val="white"/>
                </a:solidFill>
              </a:rPr>
              <a:t>talo</a:t>
            </a:r>
            <a:r>
              <a:rPr lang="en-US" sz="2800" i="1" dirty="0">
                <a:solidFill>
                  <a:prstClr val="white"/>
                </a:solidFill>
              </a:rPr>
              <a:t> 15</a:t>
            </a:r>
            <a:r>
              <a:rPr lang="en-US" sz="2800" i="1" baseline="30000" dirty="0">
                <a:solidFill>
                  <a:prstClr val="white"/>
                </a:solidFill>
              </a:rPr>
              <a:t>th</a:t>
            </a:r>
            <a:r>
              <a:rPr lang="en-US" sz="2800" i="1" dirty="0">
                <a:solidFill>
                  <a:prstClr val="white"/>
                </a:solidFill>
              </a:rPr>
              <a:t> May 2018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-17747" y="1351886"/>
            <a:ext cx="9144000" cy="85982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3600" dirty="0" err="1">
                <a:solidFill>
                  <a:srgbClr val="A8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rajan Pro" charset="0"/>
                <a:cs typeface="Trajan Pro" charset="0"/>
              </a:rPr>
              <a:t>Computational</a:t>
            </a:r>
            <a:r>
              <a:rPr lang="hu-HU" sz="3600" dirty="0">
                <a:solidFill>
                  <a:srgbClr val="A8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rajan Pro" charset="0"/>
                <a:cs typeface="Trajan Pro" charset="0"/>
              </a:rPr>
              <a:t> </a:t>
            </a:r>
            <a:r>
              <a:rPr lang="hu-HU" sz="3600" dirty="0" err="1">
                <a:solidFill>
                  <a:srgbClr val="A8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rajan Pro" charset="0"/>
                <a:cs typeface="Trajan Pro" charset="0"/>
              </a:rPr>
              <a:t>Discoveries</a:t>
            </a:r>
            <a:r>
              <a:rPr lang="hu-HU" sz="3600" dirty="0">
                <a:solidFill>
                  <a:srgbClr val="A8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rajan Pro" charset="0"/>
                <a:cs typeface="Trajan Pro" charset="0"/>
              </a:rPr>
              <a:t> of </a:t>
            </a:r>
            <a:r>
              <a:rPr lang="hu-HU" sz="3600" dirty="0" err="1">
                <a:solidFill>
                  <a:srgbClr val="A8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Trajan Pro" charset="0"/>
                <a:cs typeface="Trajan Pro" charset="0"/>
              </a:rPr>
              <a:t>Humankind</a:t>
            </a:r>
            <a:endParaRPr lang="hu-HU" sz="36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rajan Pro" charset="0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5328376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5018" y="141481"/>
            <a:ext cx="6669360" cy="479227"/>
          </a:xfrm>
        </p:spPr>
        <p:txBody>
          <a:bodyPr/>
          <a:lstStyle/>
          <a:p>
            <a:r>
              <a:rPr lang="en-US" sz="2100" dirty="0">
                <a:latin typeface="Trajan Pro"/>
                <a:cs typeface="Trajan Pro"/>
              </a:rPr>
              <a:t>Gender correlations: 1</a:t>
            </a:r>
            <a:r>
              <a:rPr lang="en-US" sz="2100" baseline="30000" dirty="0">
                <a:latin typeface="Trajan Pro"/>
                <a:cs typeface="Trajan Pro"/>
              </a:rPr>
              <a:t>st</a:t>
            </a:r>
            <a:r>
              <a:rPr lang="en-US" sz="2100" dirty="0">
                <a:latin typeface="Trajan Pro"/>
                <a:cs typeface="Trajan Pro"/>
              </a:rPr>
              <a:t> &amp; 2</a:t>
            </a:r>
            <a:r>
              <a:rPr lang="en-US" sz="2100" baseline="30000" dirty="0">
                <a:latin typeface="Trajan Pro"/>
                <a:cs typeface="Trajan Pro"/>
              </a:rPr>
              <a:t>nd</a:t>
            </a:r>
            <a:r>
              <a:rPr lang="en-US" sz="2100" dirty="0">
                <a:latin typeface="Trajan Pro"/>
                <a:cs typeface="Trajan Pro"/>
              </a:rPr>
              <a:t> best friend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273611"/>
              </p:ext>
            </p:extLst>
          </p:nvPr>
        </p:nvGraphicFramePr>
        <p:xfrm>
          <a:off x="2007035" y="894282"/>
          <a:ext cx="766512" cy="3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2" name="Equation" r:id="rId4" imgW="457200" imgH="215900" progId="Equation.3">
                  <p:embed/>
                </p:oleObj>
              </mc:Choice>
              <mc:Fallback>
                <p:oleObj name="Equation" r:id="rId4" imgW="457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07035" y="894282"/>
                        <a:ext cx="766512" cy="3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82998"/>
              </p:ext>
            </p:extLst>
          </p:nvPr>
        </p:nvGraphicFramePr>
        <p:xfrm>
          <a:off x="2007035" y="1491032"/>
          <a:ext cx="766512" cy="3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3" name="Equation" r:id="rId6" imgW="457200" imgH="215900" progId="Equation.3">
                  <p:embed/>
                </p:oleObj>
              </mc:Choice>
              <mc:Fallback>
                <p:oleObj name="Equation" r:id="rId6" imgW="457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7035" y="1491032"/>
                        <a:ext cx="766512" cy="3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male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20" y="849484"/>
            <a:ext cx="1371959" cy="465205"/>
          </a:xfrm>
          <a:prstGeom prst="rect">
            <a:avLst/>
          </a:prstGeom>
        </p:spPr>
      </p:pic>
      <p:pic>
        <p:nvPicPr>
          <p:cNvPr id="8" name="Picture 7" descr="female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20" y="1462290"/>
            <a:ext cx="1371959" cy="465205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886500"/>
              </p:ext>
            </p:extLst>
          </p:nvPr>
        </p:nvGraphicFramePr>
        <p:xfrm>
          <a:off x="4228914" y="897857"/>
          <a:ext cx="23455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" name="Equation" r:id="rId10" imgW="139700" imgH="215900" progId="Equation.3">
                  <p:embed/>
                </p:oleObj>
              </mc:Choice>
              <mc:Fallback>
                <p:oleObj name="Equation" r:id="rId10" imgW="139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28914" y="897857"/>
                        <a:ext cx="234553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728334"/>
              </p:ext>
            </p:extLst>
          </p:nvPr>
        </p:nvGraphicFramePr>
        <p:xfrm>
          <a:off x="4247964" y="1474555"/>
          <a:ext cx="23455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" name="Equation" r:id="rId12" imgW="139700" imgH="215900" progId="Equation.3">
                  <p:embed/>
                </p:oleObj>
              </mc:Choice>
              <mc:Fallback>
                <p:oleObj name="Equation" r:id="rId12" imgW="139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47964" y="1474555"/>
                        <a:ext cx="234553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588397"/>
              </p:ext>
            </p:extLst>
          </p:nvPr>
        </p:nvGraphicFramePr>
        <p:xfrm>
          <a:off x="5466741" y="1046056"/>
          <a:ext cx="1407319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" name="Equation" r:id="rId13" imgW="838200" imgH="431800" progId="Equation.3">
                  <p:embed/>
                </p:oleObj>
              </mc:Choice>
              <mc:Fallback>
                <p:oleObj name="Equation" r:id="rId13" imgW="838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66741" y="1046056"/>
                        <a:ext cx="1407319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13025" y="775324"/>
            <a:ext cx="3046082" cy="300080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defTabSz="685778"/>
            <a:r>
              <a:rPr lang="en-US" sz="1500" dirty="0">
                <a:solidFill>
                  <a:srgbClr val="000000"/>
                </a:solidFill>
                <a:latin typeface="Arial" charset="0"/>
                <a:ea typeface="+mn-ea"/>
              </a:rPr>
              <a:t>Average gender of the best friend:</a:t>
            </a:r>
          </a:p>
        </p:txBody>
      </p:sp>
      <p:pic>
        <p:nvPicPr>
          <p:cNvPr id="3" name="Picture 2" descr="fig1a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4" y="1992063"/>
            <a:ext cx="3218508" cy="2367055"/>
          </a:xfrm>
          <a:prstGeom prst="rect">
            <a:avLst/>
          </a:prstGeom>
        </p:spPr>
      </p:pic>
      <p:pic>
        <p:nvPicPr>
          <p:cNvPr id="4" name="Picture 3" descr="fig1b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1992062"/>
            <a:ext cx="3186354" cy="23852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353948"/>
            <a:ext cx="9144000" cy="789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532"/>
          </a:p>
        </p:txBody>
      </p:sp>
      <p:sp>
        <p:nvSpPr>
          <p:cNvPr id="15" name="Rectangle 14"/>
          <p:cNvSpPr/>
          <p:nvPr/>
        </p:nvSpPr>
        <p:spPr>
          <a:xfrm>
            <a:off x="1197006" y="4322052"/>
            <a:ext cx="6723366" cy="830995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marL="257166" indent="-257166" defTabSz="34289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50" dirty="0">
                <a:solidFill>
                  <a:prstClr val="black"/>
                </a:solidFill>
                <a:latin typeface="Corbel"/>
                <a:ea typeface="+mn-ea"/>
                <a:cs typeface="Corbel"/>
              </a:rPr>
              <a:t>Men and women between 18 and 45 have best friends of the opposite sex and the 2</a:t>
            </a:r>
            <a:r>
              <a:rPr lang="en-US" sz="1650" baseline="30000" dirty="0">
                <a:solidFill>
                  <a:prstClr val="black"/>
                </a:solidFill>
                <a:latin typeface="Corbel"/>
                <a:ea typeface="+mn-ea"/>
                <a:cs typeface="Corbel"/>
              </a:rPr>
              <a:t>nd</a:t>
            </a:r>
            <a:r>
              <a:rPr lang="en-US" sz="1650" dirty="0">
                <a:solidFill>
                  <a:prstClr val="black"/>
                </a:solidFill>
                <a:latin typeface="Corbel"/>
                <a:ea typeface="+mn-ea"/>
                <a:cs typeface="Corbel"/>
              </a:rPr>
              <a:t> best friends are generally of the same sex</a:t>
            </a:r>
          </a:p>
          <a:p>
            <a:pPr marL="257166" indent="-257166" defTabSz="34289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50" dirty="0">
                <a:solidFill>
                  <a:prstClr val="black"/>
                </a:solidFill>
                <a:latin typeface="Corbel"/>
                <a:ea typeface="+mn-ea"/>
                <a:cs typeface="Corbel"/>
              </a:rPr>
              <a:t>Women are more focused on opposite sex relationships than men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65766" y="1830044"/>
            <a:ext cx="1435898" cy="346247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1</a:t>
            </a:r>
            <a:r>
              <a:rPr lang="en-US" sz="1800" baseline="30000" dirty="0">
                <a:solidFill>
                  <a:schemeClr val="tx1"/>
                </a:solidFill>
                <a:latin typeface="Calibri"/>
                <a:cs typeface="Calibri"/>
              </a:rPr>
              <a:t>st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 best friend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77688" y="1830044"/>
            <a:ext cx="1485655" cy="346247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2</a:t>
            </a:r>
            <a:r>
              <a:rPr lang="en-US" sz="1800" baseline="30000" dirty="0">
                <a:solidFill>
                  <a:schemeClr val="tx1"/>
                </a:solidFill>
                <a:latin typeface="Calibri"/>
                <a:cs typeface="Calibri"/>
              </a:rPr>
              <a:t>nd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 best friend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-14158"/>
            <a:ext cx="9144000" cy="811296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Degree of Friendship: </a:t>
            </a:r>
          </a:p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frequency of contacts between an ego and alters</a:t>
            </a:r>
            <a:endParaRPr lang="hu-HU" sz="20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2246" y="1191465"/>
            <a:ext cx="4666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Ego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8379" y="1194639"/>
            <a:ext cx="5870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Alter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15852" y="901002"/>
            <a:ext cx="591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Male: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53834" y="1495068"/>
            <a:ext cx="7684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Female:</a:t>
            </a:r>
          </a:p>
        </p:txBody>
      </p:sp>
    </p:spTree>
    <p:extLst>
      <p:ext uri="{BB962C8B-B14F-4D97-AF65-F5344CB8AC3E}">
        <p14:creationId xmlns:p14="http://schemas.microsoft.com/office/powerpoint/2010/main" val="203616236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2-02 at 15.06.0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257" y="1130284"/>
            <a:ext cx="4606801" cy="37637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9014" y="777369"/>
            <a:ext cx="3562506" cy="346247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hu-HU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Distribution of best friends by 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5941" y="1602814"/>
            <a:ext cx="794697" cy="276997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hu-HU" sz="1350" dirty="0">
                <a:solidFill>
                  <a:prstClr val="black"/>
                </a:solidFill>
                <a:latin typeface="Calibri"/>
                <a:ea typeface="+mn-ea"/>
              </a:rPr>
              <a:t>Ego: m25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85573" y="1613569"/>
            <a:ext cx="709738" cy="276997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hu-HU" sz="1350" dirty="0">
                <a:solidFill>
                  <a:prstClr val="black"/>
                </a:solidFill>
                <a:latin typeface="Calibri"/>
                <a:ea typeface="+mn-ea"/>
              </a:rPr>
              <a:t>Ego: f25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0189" y="3187023"/>
            <a:ext cx="794697" cy="276997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hu-HU" sz="1350" dirty="0">
                <a:solidFill>
                  <a:prstClr val="black"/>
                </a:solidFill>
                <a:latin typeface="Calibri"/>
                <a:ea typeface="+mn-ea"/>
              </a:rPr>
              <a:t>Ego: m50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7361" y="3187423"/>
            <a:ext cx="709738" cy="276997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hu-HU" sz="1350" dirty="0">
                <a:solidFill>
                  <a:prstClr val="black"/>
                </a:solidFill>
                <a:latin typeface="Calibri"/>
                <a:ea typeface="+mn-ea"/>
              </a:rPr>
              <a:t>Ego: f50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77635" y="1290766"/>
            <a:ext cx="2294873" cy="3393235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E0000"/>
                </a:solidFill>
                <a:latin typeface="Corbel"/>
                <a:ea typeface="+mn-ea"/>
                <a:cs typeface="Corbel"/>
              </a:rPr>
              <a:t>As people age their attention shifts from </a:t>
            </a:r>
          </a:p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E0000"/>
                </a:solidFill>
                <a:latin typeface="Corbel"/>
                <a:ea typeface="+mn-ea"/>
                <a:cs typeface="Corbel"/>
              </a:rPr>
              <a:t>the spouse to the children</a:t>
            </a:r>
          </a:p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E0000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E0000"/>
                </a:solidFill>
                <a:latin typeface="Corbel"/>
                <a:ea typeface="+mn-ea"/>
                <a:cs typeface="Corbel"/>
              </a:rPr>
              <a:t>Women are more active in maintaining family relationships</a:t>
            </a:r>
          </a:p>
          <a:p>
            <a:pPr defTabSz="34289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00" dirty="0">
              <a:solidFill>
                <a:srgbClr val="CE0000"/>
              </a:solidFill>
              <a:latin typeface="Corbel"/>
              <a:ea typeface="+mn-ea"/>
              <a:cs typeface="Corbel"/>
            </a:endParaRPr>
          </a:p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E0000"/>
                </a:solidFill>
                <a:latin typeface="Corbel"/>
                <a:ea typeface="+mn-ea"/>
                <a:cs typeface="Corbel"/>
              </a:rPr>
              <a:t>The mother-</a:t>
            </a:r>
          </a:p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E0000"/>
                </a:solidFill>
                <a:latin typeface="Corbel"/>
                <a:ea typeface="+mn-ea"/>
                <a:cs typeface="Corbel"/>
              </a:rPr>
              <a:t>daughter link is particularly strong. </a:t>
            </a:r>
          </a:p>
        </p:txBody>
      </p:sp>
      <p:pic>
        <p:nvPicPr>
          <p:cNvPr id="14" name="Picture 13" descr="Screen shot 2012-02-02 at 15.37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256" y="1171242"/>
            <a:ext cx="4648215" cy="35196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20537"/>
            <a:ext cx="9144000" cy="702078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cs typeface="Trajan Pro"/>
              </a:rPr>
              <a:t>Age distributions of the best friend</a:t>
            </a:r>
            <a:endParaRPr lang="hu-HU" sz="3200" dirty="0">
              <a:solidFill>
                <a:prstClr val="white"/>
              </a:solidFill>
              <a:cs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119258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05746"/>
          </a:xfrm>
          <a:prstGeom prst="rect">
            <a:avLst/>
          </a:prstGeom>
          <a:solidFill>
            <a:srgbClr val="385C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Circadian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 </a:t>
            </a: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rhythms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 - 2017 Nobel </a:t>
            </a: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Prize</a:t>
            </a:r>
            <a:r>
              <a:rPr lang="hu-H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 in </a:t>
            </a:r>
            <a:r>
              <a:rPr lang="hu-HU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Medicine</a:t>
            </a:r>
            <a:endParaRPr lang="hu-HU" sz="2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Trajan Pro"/>
            </a:endParaRPr>
          </a:p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for their discoveries of molecular mechanisms controlling the circadian rhythm</a:t>
            </a:r>
            <a:r>
              <a:rPr lang="hu-HU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rajan Pro"/>
                <a:cs typeface="Trajan Pro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5586" y="727478"/>
            <a:ext cx="2274468" cy="3976641"/>
            <a:chOff x="-266938" y="969970"/>
            <a:chExt cx="3032625" cy="5302188"/>
          </a:xfrm>
        </p:grpSpPr>
        <p:pic>
          <p:nvPicPr>
            <p:cNvPr id="16" name="image2.jpeg"/>
            <p:cNvPicPr/>
            <p:nvPr/>
          </p:nvPicPr>
          <p:blipFill rotWithShape="1">
            <a:blip r:embed="rId2" cstate="print"/>
            <a:srcRect l="5244" t="1741"/>
            <a:stretch/>
          </p:blipFill>
          <p:spPr>
            <a:xfrm>
              <a:off x="179512" y="1340768"/>
              <a:ext cx="2393637" cy="26320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-266938" y="3933057"/>
              <a:ext cx="2912095" cy="2339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chemeClr val="tx1"/>
                  </a:solidFill>
                </a:rPr>
                <a:t>Mimosa</a:t>
              </a:r>
            </a:p>
            <a:p>
              <a:pPr marL="135734" indent="-135734" algn="just">
                <a:buFont typeface="Arial" charset="0"/>
                <a:buChar char="•"/>
              </a:pPr>
              <a:r>
                <a:rPr lang="en-US" sz="1200" i="1" dirty="0">
                  <a:solidFill>
                    <a:schemeClr val="tx1"/>
                  </a:solidFill>
                </a:rPr>
                <a:t>Opens the leaves towards the sun during day &amp; close at dusk. </a:t>
              </a:r>
            </a:p>
            <a:p>
              <a:pPr marL="135734" indent="-135734" algn="just">
                <a:buFont typeface="Arial" charset="0"/>
                <a:buChar char="•"/>
              </a:pPr>
              <a:r>
                <a:rPr lang="en-US" sz="1200" i="1" dirty="0">
                  <a:solidFill>
                    <a:schemeClr val="tx1"/>
                  </a:solidFill>
                </a:rPr>
                <a:t>Jean </a:t>
              </a:r>
              <a:r>
                <a:rPr lang="en-US" sz="1200" i="1" dirty="0" err="1">
                  <a:solidFill>
                    <a:schemeClr val="tx1"/>
                  </a:solidFill>
                </a:rPr>
                <a:t>d’Ortous</a:t>
              </a:r>
              <a:r>
                <a:rPr lang="en-US" sz="1200" i="1" dirty="0">
                  <a:solidFill>
                    <a:schemeClr val="tx1"/>
                  </a:solidFill>
                </a:rPr>
                <a:t> de </a:t>
              </a:r>
              <a:r>
                <a:rPr lang="en-US" sz="1200" i="1" dirty="0" err="1">
                  <a:solidFill>
                    <a:schemeClr val="tx1"/>
                  </a:solidFill>
                </a:rPr>
                <a:t>Mairan</a:t>
              </a:r>
              <a:r>
                <a:rPr lang="en-US" sz="1200" i="1" dirty="0">
                  <a:solidFill>
                    <a:schemeClr val="tx1"/>
                  </a:solidFill>
                </a:rPr>
                <a:t> (18</a:t>
              </a:r>
              <a:r>
                <a:rPr lang="en-US" sz="1200" i="1" baseline="30000" dirty="0">
                  <a:solidFill>
                    <a:schemeClr val="tx1"/>
                  </a:solidFill>
                </a:rPr>
                <a:t>th</a:t>
              </a:r>
              <a:r>
                <a:rPr lang="en-US" sz="1200" i="1" dirty="0">
                  <a:solidFill>
                    <a:schemeClr val="tx1"/>
                  </a:solidFill>
                </a:rPr>
                <a:t> century astronomer) placed the plant in constant darkness and found that the leaves continue to follow their normal daily rhythm.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7081" y="969970"/>
              <a:ext cx="270860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200" b="1" i="1" dirty="0">
                  <a:solidFill>
                    <a:prstClr val="black"/>
                  </a:solidFill>
                </a:rPr>
                <a:t>Internal biological clock: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3791831-D8BF-6345-9EF8-7E0E247709A9}"/>
              </a:ext>
            </a:extLst>
          </p:cNvPr>
          <p:cNvGrpSpPr/>
          <p:nvPr/>
        </p:nvGrpSpPr>
        <p:grpSpPr>
          <a:xfrm>
            <a:off x="3197457" y="719409"/>
            <a:ext cx="4983168" cy="4444629"/>
            <a:chOff x="3197457" y="719409"/>
            <a:chExt cx="4983168" cy="4444629"/>
          </a:xfrm>
        </p:grpSpPr>
        <p:sp>
          <p:nvSpPr>
            <p:cNvPr id="10" name="Rectangle 9"/>
            <p:cNvSpPr/>
            <p:nvPr/>
          </p:nvSpPr>
          <p:spPr>
            <a:xfrm>
              <a:off x="3197457" y="759752"/>
              <a:ext cx="4874132" cy="4404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32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234861" y="2679762"/>
              <a:ext cx="2657934" cy="2430270"/>
              <a:chOff x="2695030" y="3573016"/>
              <a:chExt cx="3543912" cy="3240360"/>
            </a:xfrm>
          </p:grpSpPr>
          <p:pic>
            <p:nvPicPr>
              <p:cNvPr id="24" name="image3.jpeg"/>
              <p:cNvPicPr/>
              <p:nvPr/>
            </p:nvPicPr>
            <p:blipFill rotWithShape="1">
              <a:blip r:embed="rId3" cstate="print"/>
              <a:srcRect t="4141" b="2685"/>
              <a:stretch/>
            </p:blipFill>
            <p:spPr>
              <a:xfrm>
                <a:off x="2695030" y="3573016"/>
                <a:ext cx="3543912" cy="3240360"/>
              </a:xfrm>
              <a:prstGeom prst="rect">
                <a:avLst/>
              </a:prstGeom>
            </p:spPr>
          </p:pic>
          <p:pic>
            <p:nvPicPr>
              <p:cNvPr id="1038" name="Picture 14" descr="ildergebnis">
                <a:hlinkClick r:id="rId4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7" t="27627" r="26038" b="23176"/>
              <a:stretch/>
            </p:blipFill>
            <p:spPr bwMode="auto">
              <a:xfrm>
                <a:off x="5407120" y="3594591"/>
                <a:ext cx="800555" cy="5437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3200921" y="719409"/>
              <a:ext cx="4979704" cy="1957535"/>
              <a:chOff x="2649776" y="959212"/>
              <a:chExt cx="6639606" cy="2610045"/>
            </a:xfrm>
          </p:grpSpPr>
          <p:pic>
            <p:nvPicPr>
              <p:cNvPr id="17" name="image7.jpeg"/>
              <p:cNvPicPr/>
              <p:nvPr/>
            </p:nvPicPr>
            <p:blipFill rotWithShape="1">
              <a:blip r:embed="rId6" cstate="print"/>
              <a:srcRect l="15352" r="15223" b="9965"/>
              <a:stretch/>
            </p:blipFill>
            <p:spPr>
              <a:xfrm>
                <a:off x="5767160" y="1054930"/>
                <a:ext cx="1058604" cy="1392385"/>
              </a:xfrm>
              <a:prstGeom prst="rect">
                <a:avLst/>
              </a:prstGeom>
            </p:spPr>
          </p:pic>
          <p:pic>
            <p:nvPicPr>
              <p:cNvPr id="18" name="image6.jpeg"/>
              <p:cNvPicPr/>
              <p:nvPr/>
            </p:nvPicPr>
            <p:blipFill rotWithShape="1">
              <a:blip r:embed="rId7" cstate="print"/>
              <a:srcRect l="5008" r="1295" b="9939"/>
              <a:stretch/>
            </p:blipFill>
            <p:spPr>
              <a:xfrm>
                <a:off x="6897772" y="1052736"/>
                <a:ext cx="1121176" cy="1394579"/>
              </a:xfrm>
              <a:prstGeom prst="rect">
                <a:avLst/>
              </a:prstGeom>
            </p:spPr>
          </p:pic>
          <p:pic>
            <p:nvPicPr>
              <p:cNvPr id="19" name="image8.jpeg"/>
              <p:cNvPicPr/>
              <p:nvPr/>
            </p:nvPicPr>
            <p:blipFill rotWithShape="1">
              <a:blip r:embed="rId8" cstate="print"/>
              <a:srcRect l="12652" b="7789"/>
              <a:stretch/>
            </p:blipFill>
            <p:spPr>
              <a:xfrm>
                <a:off x="8063718" y="1052736"/>
                <a:ext cx="994294" cy="142787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718732" y="2420888"/>
                <a:ext cx="97505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75" b="1" dirty="0">
                    <a:solidFill>
                      <a:schemeClr val="tx1"/>
                    </a:solidFill>
                  </a:rPr>
                  <a:t>J. C. Hall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849344" y="2420888"/>
                <a:ext cx="120588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75" b="1" dirty="0">
                    <a:solidFill>
                      <a:schemeClr val="tx1"/>
                    </a:solidFill>
                  </a:rPr>
                  <a:t>M. </a:t>
                </a:r>
                <a:r>
                  <a:rPr lang="en-US" sz="975" b="1" dirty="0" err="1">
                    <a:solidFill>
                      <a:schemeClr val="tx1"/>
                    </a:solidFill>
                  </a:rPr>
                  <a:t>Rosbash</a:t>
                </a:r>
                <a:endParaRPr lang="en-US" sz="975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950981" y="2420888"/>
                <a:ext cx="1338401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75" b="1" dirty="0">
                    <a:solidFill>
                      <a:schemeClr val="tx1"/>
                    </a:solidFill>
                  </a:rPr>
                  <a:t>M. W. Young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657029" y="959212"/>
                <a:ext cx="311013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i="1" dirty="0">
                    <a:solidFill>
                      <a:schemeClr val="tx1"/>
                    </a:solidFill>
                  </a:rPr>
                  <a:t>Molecular regulation:</a:t>
                </a:r>
                <a:r>
                  <a:rPr lang="en-US" sz="1125" b="1" i="1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just"/>
                <a:r>
                  <a:rPr lang="en-US" sz="1200" i="1" dirty="0">
                    <a:solidFill>
                      <a:schemeClr val="tx1"/>
                    </a:solidFill>
                  </a:rPr>
                  <a:t>At dusk </a:t>
                </a:r>
                <a:r>
                  <a:rPr lang="en-US" sz="1200" u="sng" dirty="0">
                    <a:solidFill>
                      <a:schemeClr val="tx1"/>
                    </a:solidFill>
                  </a:rPr>
                  <a:t>period </a:t>
                </a:r>
                <a:r>
                  <a:rPr lang="en-US" sz="1200" i="1" u="sng" dirty="0">
                    <a:solidFill>
                      <a:schemeClr val="tx1"/>
                    </a:solidFill>
                  </a:rPr>
                  <a:t>gene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 becomes active, generating </a:t>
                </a:r>
                <a:r>
                  <a:rPr lang="en-US" sz="1200" dirty="0">
                    <a:solidFill>
                      <a:schemeClr val="tx1"/>
                    </a:solidFill>
                  </a:rPr>
                  <a:t>period 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mRNA trans-ported to cytoplasm,  producing </a:t>
                </a:r>
                <a:r>
                  <a:rPr lang="en-US" sz="1200" u="sng" dirty="0">
                    <a:solidFill>
                      <a:schemeClr val="tx1"/>
                    </a:solidFill>
                  </a:rPr>
                  <a:t>PER-</a:t>
                </a:r>
                <a:r>
                  <a:rPr lang="en-US" sz="1200" i="1" u="sng" dirty="0">
                    <a:solidFill>
                      <a:schemeClr val="tx1"/>
                    </a:solidFill>
                  </a:rPr>
                  <a:t>protein accumulating in the nucleus, to block gene activity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: </a:t>
                </a:r>
                <a:r>
                  <a:rPr lang="en-US" sz="1200" i="1" u="sng" dirty="0">
                    <a:solidFill>
                      <a:schemeClr val="tx1"/>
                    </a:solidFill>
                  </a:rPr>
                  <a:t>inhibitory feed-back underlying circadian rhythm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.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649776" y="2707483"/>
                <a:ext cx="64479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200" i="1" dirty="0">
                    <a:solidFill>
                      <a:schemeClr val="tx1"/>
                    </a:solidFill>
                  </a:rPr>
                  <a:t>The PER protein reaches nucleus </a:t>
                </a:r>
                <a:r>
                  <a:rPr lang="en-US" sz="1200" i="1" u="sng" dirty="0">
                    <a:solidFill>
                      <a:schemeClr val="tx1"/>
                    </a:solidFill>
                  </a:rPr>
                  <a:t>due to 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a </a:t>
                </a:r>
                <a:r>
                  <a:rPr lang="en-US" sz="1200" i="1" u="sng" dirty="0">
                    <a:solidFill>
                      <a:schemeClr val="tx1"/>
                    </a:solidFill>
                  </a:rPr>
                  <a:t>2</a:t>
                </a:r>
                <a:r>
                  <a:rPr lang="en-US" sz="1200" i="1" u="sng" baseline="30000" dirty="0">
                    <a:solidFill>
                      <a:schemeClr val="tx1"/>
                    </a:solidFill>
                  </a:rPr>
                  <a:t>nd</a:t>
                </a:r>
                <a:r>
                  <a:rPr lang="en-US" sz="1200" i="1" u="sng" dirty="0">
                    <a:solidFill>
                      <a:schemeClr val="tx1"/>
                    </a:solidFill>
                  </a:rPr>
                  <a:t> clock gene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, </a:t>
                </a:r>
                <a:r>
                  <a:rPr lang="en-US" sz="1200" i="1" u="sng" dirty="0">
                    <a:solidFill>
                      <a:schemeClr val="tx1"/>
                    </a:solidFill>
                  </a:rPr>
                  <a:t>timeless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, encoding </a:t>
                </a:r>
                <a:r>
                  <a:rPr lang="en-US" sz="1200" i="1" u="sng" dirty="0">
                    <a:solidFill>
                      <a:schemeClr val="tx1"/>
                    </a:solidFill>
                  </a:rPr>
                  <a:t>TIM protein bounding with PER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, to </a:t>
                </a:r>
                <a:r>
                  <a:rPr lang="en-US" sz="1200" i="1" u="sng" dirty="0">
                    <a:solidFill>
                      <a:schemeClr val="tx1"/>
                    </a:solidFill>
                  </a:rPr>
                  <a:t>enter nucleus, 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delayed </a:t>
                </a:r>
                <a:r>
                  <a:rPr lang="en-US" sz="1200" dirty="0">
                    <a:solidFill>
                      <a:schemeClr val="tx1"/>
                    </a:solidFill>
                  </a:rPr>
                  <a:t>by </a:t>
                </a:r>
                <a:r>
                  <a:rPr lang="en-US" sz="1200" u="sng" dirty="0">
                    <a:solidFill>
                      <a:schemeClr val="tx1"/>
                    </a:solidFill>
                  </a:rPr>
                  <a:t>a 3</a:t>
                </a:r>
                <a:r>
                  <a:rPr lang="en-US" sz="1200" u="sng" baseline="30000" dirty="0">
                    <a:solidFill>
                      <a:schemeClr val="tx1"/>
                    </a:solidFill>
                  </a:rPr>
                  <a:t>rd</a:t>
                </a:r>
                <a:r>
                  <a:rPr lang="en-US" sz="1200" u="sng" dirty="0">
                    <a:solidFill>
                      <a:schemeClr val="tx1"/>
                    </a:solidFill>
                  </a:rPr>
                  <a:t> gene, </a:t>
                </a:r>
                <a:r>
                  <a:rPr lang="en-US" sz="1200" i="1" u="sng" dirty="0" err="1">
                    <a:solidFill>
                      <a:schemeClr val="tx1"/>
                    </a:solidFill>
                  </a:rPr>
                  <a:t>doubletime</a:t>
                </a:r>
                <a:r>
                  <a:rPr lang="en-US" sz="1200" dirty="0">
                    <a:solidFill>
                      <a:schemeClr val="tx1"/>
                    </a:solidFill>
                  </a:rPr>
                  <a:t>, 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encoding the </a:t>
                </a:r>
                <a:r>
                  <a:rPr lang="en-US" sz="1200" i="1" u="sng" dirty="0">
                    <a:solidFill>
                      <a:schemeClr val="tx1"/>
                    </a:solidFill>
                  </a:rPr>
                  <a:t>DBT protein</a:t>
                </a:r>
                <a:r>
                  <a:rPr lang="en-US" sz="12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200" i="1" u="sng" dirty="0">
                    <a:solidFill>
                      <a:schemeClr val="tx1"/>
                    </a:solidFill>
                  </a:rPr>
                  <a:t>for adjusting the oscillation to match a 24-hour cycle.</a:t>
                </a:r>
                <a:endParaRPr lang="en-GB" sz="1200" i="1" u="sng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899674" y="2679762"/>
              <a:ext cx="2171915" cy="2430270"/>
              <a:chOff x="6248114" y="3573016"/>
              <a:chExt cx="2895886" cy="3240360"/>
            </a:xfrm>
          </p:grpSpPr>
          <p:pic>
            <p:nvPicPr>
              <p:cNvPr id="20" name="image4.jpeg"/>
              <p:cNvPicPr/>
              <p:nvPr/>
            </p:nvPicPr>
            <p:blipFill rotWithShape="1">
              <a:blip r:embed="rId9" cstate="print"/>
              <a:srcRect t="-4557" b="876"/>
              <a:stretch/>
            </p:blipFill>
            <p:spPr>
              <a:xfrm>
                <a:off x="6248114" y="4199572"/>
                <a:ext cx="2860390" cy="2613804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263111" y="3573016"/>
                <a:ext cx="2880889" cy="7848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endParaRPr lang="en-US" sz="600" b="1" i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200" b="1" i="1" dirty="0">
                    <a:solidFill>
                      <a:schemeClr val="tx1"/>
                    </a:solidFill>
                  </a:rPr>
                  <a:t>24h circadian rhythm: </a:t>
                </a:r>
              </a:p>
              <a:p>
                <a:pPr algn="ctr"/>
                <a:r>
                  <a:rPr lang="en-US" sz="1200" b="1" i="1" dirty="0">
                    <a:solidFill>
                      <a:schemeClr val="tx1"/>
                    </a:solidFill>
                  </a:rPr>
                  <a:t>interplay of 3 genes</a:t>
                </a:r>
              </a:p>
              <a:p>
                <a:pPr algn="ctr"/>
                <a:endParaRPr lang="en-US" sz="225" b="1" i="1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760176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18250"/>
          </a:xfrm>
          <a:prstGeom prst="rect">
            <a:avLst/>
          </a:prstGeom>
          <a:solidFill>
            <a:srgbClr val="385C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hu-HU" sz="3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Circadian</a:t>
            </a:r>
            <a:r>
              <a:rPr lang="hu-HU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Clock</a:t>
            </a:r>
            <a:r>
              <a:rPr lang="hu-HU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in Human </a:t>
            </a:r>
            <a:r>
              <a:rPr lang="hu-HU" sz="3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Physiology</a:t>
            </a:r>
            <a:endParaRPr lang="hu-HU" sz="3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375" y="714709"/>
            <a:ext cx="7614846" cy="5355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" b="1" i="1" dirty="0">
                <a:solidFill>
                  <a:schemeClr val="tx1"/>
                </a:solidFill>
                <a:latin typeface="+mn-lt"/>
              </a:rPr>
              <a:t>The circadian clock anticipates and adapts our physiology to the different phases of the day: </a:t>
            </a:r>
          </a:p>
          <a:p>
            <a:pPr algn="ctr"/>
            <a:r>
              <a:rPr lang="en-US" sz="1440" i="1" dirty="0">
                <a:solidFill>
                  <a:schemeClr val="tx1"/>
                </a:solidFill>
                <a:latin typeface="+mn-lt"/>
              </a:rPr>
              <a:t>Regulates sleep patterns, feeding behavior, hormone release, blood pressure, body temperature.</a:t>
            </a:r>
            <a:endParaRPr lang="en-GB" sz="144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83325" y="1289469"/>
            <a:ext cx="6067017" cy="3356080"/>
            <a:chOff x="766334" y="1772816"/>
            <a:chExt cx="7550082" cy="4176464"/>
          </a:xfrm>
        </p:grpSpPr>
        <p:sp>
          <p:nvSpPr>
            <p:cNvPr id="3" name="Rectangle 2"/>
            <p:cNvSpPr/>
            <p:nvPr/>
          </p:nvSpPr>
          <p:spPr>
            <a:xfrm>
              <a:off x="766334" y="1772816"/>
              <a:ext cx="7550082" cy="4176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32"/>
            </a:p>
          </p:txBody>
        </p:sp>
        <p:pic>
          <p:nvPicPr>
            <p:cNvPr id="20" name="image5.jpeg"/>
            <p:cNvPicPr/>
            <p:nvPr/>
          </p:nvPicPr>
          <p:blipFill rotWithShape="1">
            <a:blip r:embed="rId2" cstate="print"/>
            <a:srcRect t="10182" b="3989"/>
            <a:stretch/>
          </p:blipFill>
          <p:spPr>
            <a:xfrm>
              <a:off x="1382098" y="1884292"/>
              <a:ext cx="6462439" cy="3977276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1185326" y="1884292"/>
              <a:ext cx="6980507" cy="3993319"/>
              <a:chOff x="987113" y="1628800"/>
              <a:chExt cx="7456483" cy="4265610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123727" y="1753071"/>
                <a:ext cx="1453683" cy="3682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High alertness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113" y="2484184"/>
                <a:ext cx="1837495" cy="613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Fastest increase in </a:t>
                </a:r>
              </a:p>
              <a:p>
                <a:pPr algn="r"/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blood pressure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187624" y="3573016"/>
                <a:ext cx="1558011" cy="3682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chemeClr val="tx1"/>
                    </a:solidFill>
                    <a:latin typeface="+mn-lt"/>
                  </a:rPr>
                  <a:t>Cortisol release</a:t>
                </a:r>
                <a:endParaRPr lang="en-US" sz="1200" b="1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726582" y="4716433"/>
                <a:ext cx="1321994" cy="613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Lowest body</a:t>
                </a:r>
              </a:p>
              <a:p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temperature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681764" y="5526195"/>
                <a:ext cx="1185193" cy="3682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chemeClr val="tx1"/>
                    </a:solidFill>
                    <a:latin typeface="+mn-lt"/>
                  </a:rPr>
                  <a:t>Deep sleep</a:t>
                </a:r>
                <a:endParaRPr lang="en-US" sz="1200" b="1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066156" y="5401656"/>
                <a:ext cx="1957934" cy="3682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>
                    <a:solidFill>
                      <a:schemeClr val="tx1"/>
                    </a:solidFill>
                    <a:latin typeface="+mn-lt"/>
                  </a:rPr>
                  <a:t>Melatonin secretion</a:t>
                </a:r>
                <a:endParaRPr lang="en-US" sz="1200" b="1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804248" y="4293094"/>
                <a:ext cx="1176670" cy="613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High blood</a:t>
                </a:r>
              </a:p>
              <a:p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pressure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876255" y="3204265"/>
                <a:ext cx="1361971" cy="613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Highest body</a:t>
                </a:r>
              </a:p>
              <a:p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temperature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346134" y="2010326"/>
                <a:ext cx="2097462" cy="3682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Fastest reaction times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940152" y="1628800"/>
                <a:ext cx="1748852" cy="3682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tx1"/>
                    </a:solidFill>
                    <a:latin typeface="+mn-lt"/>
                  </a:rPr>
                  <a:t>Best coordination</a:t>
                </a: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586357" y="4705765"/>
            <a:ext cx="800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rgbClr val="BF0000"/>
                </a:solidFill>
                <a:latin typeface="Corbel" charset="0"/>
                <a:ea typeface="Corbel" charset="0"/>
                <a:cs typeface="Corbel" charset="0"/>
              </a:rPr>
              <a:t>Role of environmental </a:t>
            </a:r>
            <a:r>
              <a:rPr lang="en-US" sz="1800" b="1" dirty="0">
                <a:solidFill>
                  <a:srgbClr val="BF0000"/>
                </a:solidFill>
                <a:latin typeface="Corbel" charset="0"/>
                <a:ea typeface="Corbel" charset="0"/>
                <a:cs typeface="Corbel" charset="0"/>
              </a:rPr>
              <a:t>factors, human characteristics and societal structures? </a:t>
            </a:r>
            <a:r>
              <a:rPr lang="en-US" sz="1800" b="1" i="1" dirty="0">
                <a:solidFill>
                  <a:srgbClr val="BF0000"/>
                </a:solidFill>
                <a:latin typeface="Corbel" charset="0"/>
                <a:ea typeface="Corbel" charset="0"/>
                <a:cs typeface="Corbe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579674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53948"/>
            <a:ext cx="9144000" cy="789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532"/>
          </a:p>
        </p:txBody>
      </p:sp>
      <p:sp>
        <p:nvSpPr>
          <p:cNvPr id="6" name="Rectangle 5"/>
          <p:cNvSpPr/>
          <p:nvPr/>
        </p:nvSpPr>
        <p:spPr>
          <a:xfrm>
            <a:off x="0" y="-20538"/>
            <a:ext cx="9144000" cy="756084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Human Daily Rhythms</a:t>
            </a:r>
          </a:p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Low Calling Activity reflect periods of Resting or Sleep</a:t>
            </a:r>
          </a:p>
        </p:txBody>
      </p:sp>
      <p:sp>
        <p:nvSpPr>
          <p:cNvPr id="12" name="TextShape 3"/>
          <p:cNvSpPr txBox="1"/>
          <p:nvPr/>
        </p:nvSpPr>
        <p:spPr>
          <a:xfrm>
            <a:off x="456486" y="4390049"/>
            <a:ext cx="8231029" cy="702078"/>
          </a:xfrm>
          <a:prstGeom prst="rect">
            <a:avLst/>
          </a:prstGeom>
        </p:spPr>
        <p:txBody>
          <a:bodyPr lIns="67496" tIns="33749" rIns="67496" bIns="33749"/>
          <a:lstStyle/>
          <a:p>
            <a:r>
              <a:rPr lang="en-US" sz="1530" dirty="0">
                <a:solidFill>
                  <a:srgbClr val="000000"/>
                </a:solidFill>
              </a:rPr>
              <a:t>Distribution of outgoing calls along the day in a city,  for two sets of consecutive days in 2007; All calls (Green); Only the last call of the night</a:t>
            </a:r>
            <a:r>
              <a:rPr lang="en-US" sz="1530" i="1" dirty="0">
                <a:solidFill>
                  <a:srgbClr val="000000"/>
                </a:solidFill>
              </a:rPr>
              <a:t> (</a:t>
            </a:r>
            <a:r>
              <a:rPr lang="en-US" sz="1530" dirty="0">
                <a:solidFill>
                  <a:srgbClr val="000000"/>
                </a:solidFill>
              </a:rPr>
              <a:t>Blue); Only the first call in the morning  (Red). On day 46 (mid-Feb) </a:t>
            </a:r>
            <a:r>
              <a:rPr lang="en-US" sz="153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-US" sz="1530" i="1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night</a:t>
            </a:r>
            <a:r>
              <a:rPr lang="en-US" sz="1530" dirty="0">
                <a:solidFill>
                  <a:srgbClr val="000000"/>
                </a:solidFill>
              </a:rPr>
              <a:t> =10</a:t>
            </a:r>
            <a:r>
              <a:rPr lang="en-US" sz="1530" b="1" dirty="0">
                <a:solidFill>
                  <a:srgbClr val="000000"/>
                </a:solidFill>
              </a:rPr>
              <a:t>.</a:t>
            </a:r>
            <a:r>
              <a:rPr lang="en-US" sz="1530" dirty="0">
                <a:solidFill>
                  <a:srgbClr val="000000"/>
                </a:solidFill>
              </a:rPr>
              <a:t>5 h &amp; day 214 (early Aug) </a:t>
            </a:r>
            <a:r>
              <a:rPr lang="en-US" sz="153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-US" sz="1530" i="1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night</a:t>
            </a:r>
            <a:r>
              <a:rPr lang="en-US" sz="1530" dirty="0">
                <a:solidFill>
                  <a:srgbClr val="000000"/>
                </a:solidFill>
              </a:rPr>
              <a:t> = 9.5 h.</a:t>
            </a:r>
            <a:endParaRPr lang="en-US" sz="1530" dirty="0">
              <a:solidFill>
                <a:srgbClr val="000000"/>
              </a:solidFill>
              <a:latin typeface="Corbel"/>
              <a:cs typeface="Corbel"/>
            </a:endParaRPr>
          </a:p>
        </p:txBody>
      </p:sp>
      <p:pic>
        <p:nvPicPr>
          <p:cNvPr id="2" name="Picture 1" descr="Fig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2778" r="58204"/>
          <a:stretch/>
        </p:blipFill>
        <p:spPr>
          <a:xfrm>
            <a:off x="2303748" y="789551"/>
            <a:ext cx="4329895" cy="3649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3600" y="997508"/>
            <a:ext cx="1106742" cy="7155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---- Last call</a:t>
            </a:r>
          </a:p>
          <a:p>
            <a:r>
              <a:rPr lang="en-US" sz="1350" dirty="0">
                <a:solidFill>
                  <a:srgbClr val="C00000"/>
                </a:solidFill>
              </a:rPr>
              <a:t>---- First call</a:t>
            </a:r>
          </a:p>
          <a:p>
            <a:r>
              <a:rPr lang="en-US" sz="1350" dirty="0">
                <a:solidFill>
                  <a:srgbClr val="00B050"/>
                </a:solidFill>
              </a:rPr>
              <a:t>---- All calls</a:t>
            </a:r>
          </a:p>
        </p:txBody>
      </p:sp>
    </p:spTree>
    <p:extLst>
      <p:ext uri="{BB962C8B-B14F-4D97-AF65-F5344CB8AC3E}">
        <p14:creationId xmlns:p14="http://schemas.microsoft.com/office/powerpoint/2010/main" val="192592055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5" y="87474"/>
            <a:ext cx="5830491" cy="479227"/>
          </a:xfrm>
        </p:spPr>
        <p:txBody>
          <a:bodyPr/>
          <a:lstStyle/>
          <a:p>
            <a:pPr algn="ctr"/>
            <a:r>
              <a:rPr lang="en-US" sz="3000" b="0" dirty="0">
                <a:latin typeface="Trajan Pro"/>
                <a:cs typeface="Trajan Pro"/>
              </a:rPr>
              <a:t>Conclusions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353948"/>
            <a:ext cx="9144000" cy="789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532"/>
          </a:p>
        </p:txBody>
      </p:sp>
      <p:sp>
        <p:nvSpPr>
          <p:cNvPr id="6" name="Rectangle 5"/>
          <p:cNvSpPr/>
          <p:nvPr/>
        </p:nvSpPr>
        <p:spPr>
          <a:xfrm>
            <a:off x="0" y="-20538"/>
            <a:ext cx="9144000" cy="756084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Human Daily Rhythms</a:t>
            </a:r>
          </a:p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Afternoon break duration vs. ambient temperature</a:t>
            </a:r>
            <a:endParaRPr lang="en-US" sz="1800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Shape 3"/>
          <p:cNvSpPr txBox="1"/>
          <p:nvPr/>
        </p:nvSpPr>
        <p:spPr>
          <a:xfrm>
            <a:off x="5235978" y="882343"/>
            <a:ext cx="2900418" cy="3601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7496" tIns="33749" rIns="67496" bIns="33749"/>
          <a:lstStyle/>
          <a:p>
            <a:r>
              <a:rPr lang="en-US" sz="1800" dirty="0">
                <a:solidFill>
                  <a:srgbClr val="000000"/>
                </a:solidFill>
              </a:rPr>
              <a:t>Relation between the afternoon break period </a:t>
            </a:r>
            <a:r>
              <a:rPr lang="en-US" sz="18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-US" sz="1800" i="1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break</a:t>
            </a:r>
            <a:r>
              <a:rPr lang="en-US" sz="1800" dirty="0">
                <a:solidFill>
                  <a:srgbClr val="000000"/>
                </a:solidFill>
              </a:rPr>
              <a:t> and ambient temperature </a:t>
            </a:r>
            <a:r>
              <a:rPr lang="en-US" sz="1800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θ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1800" dirty="0">
                <a:solidFill>
                  <a:srgbClr val="000000"/>
                </a:solidFill>
              </a:rPr>
              <a:t>for 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12</a:t>
            </a:r>
            <a:r>
              <a:rPr lang="en-US" sz="1800" dirty="0">
                <a:solidFill>
                  <a:srgbClr val="000000"/>
                </a:solidFill>
              </a:rPr>
              <a:t> different cities located in three latitudinal bands 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37</a:t>
            </a:r>
            <a:r>
              <a:rPr lang="en-US" sz="1800" baseline="30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40</a:t>
            </a:r>
            <a:r>
              <a:rPr lang="en-US" sz="1800" baseline="30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1800" dirty="0">
                <a:solidFill>
                  <a:srgbClr val="000000"/>
                </a:solidFill>
              </a:rPr>
              <a:t>, and 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42.5</a:t>
            </a:r>
            <a:r>
              <a:rPr lang="en-US" sz="1800" baseline="30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1800" dirty="0">
                <a:solidFill>
                  <a:srgbClr val="000000"/>
                </a:solidFill>
              </a:rPr>
              <a:t>  (each point (</a:t>
            </a:r>
            <a:r>
              <a:rPr lang="en-US" sz="18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-US" sz="1800" i="1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break</a:t>
            </a:r>
            <a:r>
              <a:rPr lang="en-US" sz="1800" i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θ</a:t>
            </a:r>
            <a:r>
              <a:rPr lang="en-US" sz="18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)</a:t>
            </a:r>
            <a:r>
              <a:rPr lang="en-US" sz="1800" dirty="0">
                <a:solidFill>
                  <a:srgbClr val="000000"/>
                </a:solidFill>
              </a:rPr>
              <a:t> represents a day). </a:t>
            </a:r>
          </a:p>
          <a:p>
            <a:r>
              <a:rPr lang="en-US" sz="1800" dirty="0">
                <a:solidFill>
                  <a:srgbClr val="000000"/>
                </a:solidFill>
              </a:rPr>
              <a:t>By clustering a cold day without an effect and warm day with an effect on </a:t>
            </a:r>
            <a:r>
              <a:rPr lang="en-US" sz="18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-US" sz="1800" i="1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break</a:t>
            </a:r>
            <a:r>
              <a:rPr lang="en-US" sz="1800" i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 we determine </a:t>
            </a:r>
            <a:r>
              <a:rPr lang="en-US" sz="1800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θ</a:t>
            </a:r>
            <a:r>
              <a:rPr lang="en-US" sz="1800" i="1" baseline="30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* 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= 18</a:t>
            </a:r>
            <a:r>
              <a:rPr lang="mr-IN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1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25 C</a:t>
            </a:r>
            <a:r>
              <a:rPr lang="en-US" sz="1800" dirty="0">
                <a:solidFill>
                  <a:srgbClr val="000000"/>
                </a:solidFill>
                <a:latin typeface="Gill Sans"/>
                <a:ea typeface="Lucida Grande"/>
                <a:cs typeface="Gill Sans"/>
              </a:rPr>
              <a:t>. </a:t>
            </a:r>
            <a:endParaRPr lang="en-US" sz="18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pic>
        <p:nvPicPr>
          <p:cNvPr id="4" name="Picture 3" descr="Fig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1" r="29715" b="1239"/>
          <a:stretch/>
        </p:blipFill>
        <p:spPr>
          <a:xfrm>
            <a:off x="919266" y="806718"/>
            <a:ext cx="4246376" cy="424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3292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5" y="87474"/>
            <a:ext cx="5830491" cy="479227"/>
          </a:xfrm>
        </p:spPr>
        <p:txBody>
          <a:bodyPr/>
          <a:lstStyle/>
          <a:p>
            <a:pPr algn="ctr"/>
            <a:r>
              <a:rPr lang="en-US" sz="3000" b="0" dirty="0">
                <a:latin typeface="Trajan Pro"/>
                <a:cs typeface="Trajan Pro"/>
              </a:rPr>
              <a:t>Conclusions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353948"/>
            <a:ext cx="9144000" cy="789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532"/>
          </a:p>
        </p:txBody>
      </p:sp>
      <p:sp>
        <p:nvSpPr>
          <p:cNvPr id="6" name="Rectangle 5"/>
          <p:cNvSpPr/>
          <p:nvPr/>
        </p:nvSpPr>
        <p:spPr>
          <a:xfrm>
            <a:off x="0" y="-20539"/>
            <a:ext cx="9144000" cy="693453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Human Daily Rhythms</a:t>
            </a:r>
          </a:p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Daytime and Night-time resting patterns</a:t>
            </a:r>
          </a:p>
        </p:txBody>
      </p:sp>
      <p:sp>
        <p:nvSpPr>
          <p:cNvPr id="12" name="TextShape 3"/>
          <p:cNvSpPr txBox="1"/>
          <p:nvPr/>
        </p:nvSpPr>
        <p:spPr>
          <a:xfrm>
            <a:off x="4950042" y="839540"/>
            <a:ext cx="3121547" cy="3463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7496" tIns="33749" rIns="67496" bIns="33749"/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Daily low calling activity times reflecting the resting periods round the year for </a:t>
            </a:r>
            <a:r>
              <a:rPr lang="en-US" sz="1800" dirty="0" err="1">
                <a:solidFill>
                  <a:schemeClr val="tx1"/>
                </a:solidFill>
              </a:rPr>
              <a:t>Tuedays</a:t>
            </a:r>
            <a:r>
              <a:rPr lang="en-US" sz="1800" dirty="0">
                <a:solidFill>
                  <a:schemeClr val="tx1"/>
                </a:solidFill>
              </a:rPr>
              <a:t>, Saturdays and Sundays, for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12</a:t>
            </a:r>
            <a:r>
              <a:rPr lang="en-US" sz="1800" dirty="0">
                <a:solidFill>
                  <a:schemeClr val="tx1"/>
                </a:solidFill>
              </a:rPr>
              <a:t> cities at latitudes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37</a:t>
            </a:r>
            <a:r>
              <a:rPr lang="en-US" sz="1800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40</a:t>
            </a:r>
            <a:r>
              <a:rPr lang="en-US" sz="1800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1800" dirty="0">
                <a:solidFill>
                  <a:schemeClr val="tx1"/>
                </a:solidFill>
              </a:rPr>
              <a:t>, and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42.5</a:t>
            </a:r>
            <a:r>
              <a:rPr lang="en-US" sz="1800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4 </a:t>
            </a:r>
            <a:r>
              <a:rPr lang="en-US" sz="1800" dirty="0">
                <a:solidFill>
                  <a:schemeClr val="tx1"/>
                </a:solidFill>
              </a:rPr>
              <a:t>cities each) where:  </a:t>
            </a:r>
          </a:p>
          <a:p>
            <a:pPr marL="161928" indent="-161928">
              <a:buFont typeface="Arial" charset="0"/>
              <a:buChar char="•"/>
            </a:pPr>
            <a:r>
              <a:rPr lang="en-US" sz="1800" i="1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en-US" sz="1800" i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break</a:t>
            </a:r>
            <a:r>
              <a:rPr lang="en-US" sz="1800" i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= diurnal resting time,</a:t>
            </a:r>
          </a:p>
          <a:p>
            <a:pPr marL="161928" indent="-161928">
              <a:buFont typeface="Arial" charset="0"/>
              <a:buChar char="•"/>
            </a:pPr>
            <a:r>
              <a:rPr lang="en-US" sz="1800" i="1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en-US" sz="1800" i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night</a:t>
            </a:r>
            <a:r>
              <a:rPr lang="en-US" sz="1800" i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= nocturnal resting time, </a:t>
            </a:r>
          </a:p>
          <a:p>
            <a:pPr marL="161928" indent="-161928">
              <a:buFont typeface="Arial" charset="0"/>
              <a:buChar char="•"/>
            </a:pPr>
            <a:r>
              <a:rPr lang="en-US" sz="1800" i="1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en-US" sz="1800" i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rest</a:t>
            </a:r>
            <a:r>
              <a:rPr lang="en-US" sz="1800" dirty="0">
                <a:solidFill>
                  <a:schemeClr val="tx1"/>
                </a:solidFill>
              </a:rPr>
              <a:t> = </a:t>
            </a:r>
            <a:r>
              <a:rPr lang="en-US" sz="1800" i="1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en-US" sz="1800" i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break</a:t>
            </a:r>
            <a:r>
              <a:rPr lang="en-US" sz="1800" dirty="0" err="1">
                <a:solidFill>
                  <a:schemeClr val="tx1"/>
                </a:solidFill>
              </a:rPr>
              <a:t>+</a:t>
            </a:r>
            <a:r>
              <a:rPr lang="en-US" sz="1800" i="1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en-US" sz="1800" i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night</a:t>
            </a:r>
            <a:r>
              <a:rPr lang="en-US" sz="1800" i="1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= total resting times.</a:t>
            </a:r>
          </a:p>
        </p:txBody>
      </p:sp>
      <p:pic>
        <p:nvPicPr>
          <p:cNvPr id="4" name="Picture 3" descr="Fig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6" r="60697" b="1"/>
          <a:stretch/>
        </p:blipFill>
        <p:spPr>
          <a:xfrm>
            <a:off x="1269565" y="710303"/>
            <a:ext cx="3588269" cy="4430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9240" y="4501147"/>
            <a:ext cx="337717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i="1" dirty="0" err="1">
                <a:solidFill>
                  <a:srgbClr val="B7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800" i="1" baseline="-25000" dirty="0" err="1">
                <a:solidFill>
                  <a:srgbClr val="B70000"/>
                </a:solidFill>
                <a:latin typeface="Times New Roman" charset="0"/>
                <a:ea typeface="Times New Roman" charset="0"/>
                <a:cs typeface="Times New Roman" charset="0"/>
              </a:rPr>
              <a:t>rest</a:t>
            </a:r>
            <a:r>
              <a:rPr lang="en-US" sz="1800" i="1" dirty="0">
                <a:solidFill>
                  <a:srgbClr val="B7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rgbClr val="B70000"/>
                </a:solidFill>
                <a:latin typeface="Corbel" charset="0"/>
                <a:ea typeface="Corbel" charset="0"/>
                <a:cs typeface="Corbel" charset="0"/>
              </a:rPr>
              <a:t>stays unaltered year round!</a:t>
            </a:r>
            <a:endParaRPr lang="en-US" sz="1800" i="1" dirty="0">
              <a:solidFill>
                <a:srgbClr val="B7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325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5" y="87474"/>
            <a:ext cx="5830491" cy="479227"/>
          </a:xfrm>
        </p:spPr>
        <p:txBody>
          <a:bodyPr/>
          <a:lstStyle/>
          <a:p>
            <a:pPr algn="ctr"/>
            <a:r>
              <a:rPr lang="en-US" sz="3000" b="0" dirty="0">
                <a:latin typeface="Trajan Pro"/>
                <a:cs typeface="Trajan Pro"/>
              </a:rPr>
              <a:t>Conclusions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353948"/>
            <a:ext cx="9144000" cy="789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532"/>
          </a:p>
        </p:txBody>
      </p:sp>
      <p:sp>
        <p:nvSpPr>
          <p:cNvPr id="6" name="Rectangle 5"/>
          <p:cNvSpPr/>
          <p:nvPr/>
        </p:nvSpPr>
        <p:spPr>
          <a:xfrm>
            <a:off x="0" y="-20538"/>
            <a:ext cx="9144000" cy="726305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Human Daily Rhythms vs. Geo-location</a:t>
            </a:r>
          </a:p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Longitude Dependence in Urban Environments</a:t>
            </a:r>
            <a:endParaRPr lang="en-US" sz="1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Shape 3"/>
          <p:cNvSpPr txBox="1"/>
          <p:nvPr/>
        </p:nvSpPr>
        <p:spPr>
          <a:xfrm>
            <a:off x="456486" y="4453923"/>
            <a:ext cx="8231028" cy="6815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7496" tIns="33749" rIns="67496" bIns="33749"/>
          <a:lstStyle/>
          <a:p>
            <a:pPr marL="66677"/>
            <a:r>
              <a:rPr lang="en-US" sz="1440" dirty="0">
                <a:solidFill>
                  <a:srgbClr val="000000"/>
                </a:solidFill>
                <a:latin typeface="Corbel"/>
                <a:cs typeface="Corbel"/>
              </a:rPr>
              <a:t>Probability distributions of the time of last call and of the first call for 5 different cities lying    at the same latitude but different longitudes. (top) Actual distributions. (bottom) Shifted distributions with a time shift proportional to the longitudinal angle difference.</a:t>
            </a:r>
          </a:p>
        </p:txBody>
      </p:sp>
      <p:pic>
        <p:nvPicPr>
          <p:cNvPr id="11" name="Picture 10" descr="Fig2b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752470"/>
            <a:ext cx="5303769" cy="36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628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5" y="87474"/>
            <a:ext cx="5830491" cy="479227"/>
          </a:xfrm>
        </p:spPr>
        <p:txBody>
          <a:bodyPr/>
          <a:lstStyle/>
          <a:p>
            <a:pPr algn="ctr"/>
            <a:r>
              <a:rPr lang="en-US" sz="3000" b="0" dirty="0">
                <a:latin typeface="Trajan Pro"/>
                <a:cs typeface="Trajan Pro"/>
              </a:rPr>
              <a:t>Conclusions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353948"/>
            <a:ext cx="9144000" cy="789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737"/>
          </a:p>
        </p:txBody>
      </p:sp>
      <p:sp>
        <p:nvSpPr>
          <p:cNvPr id="6" name="Rectangle 5"/>
          <p:cNvSpPr/>
          <p:nvPr/>
        </p:nvSpPr>
        <p:spPr>
          <a:xfrm>
            <a:off x="0" y="-20538"/>
            <a:ext cx="9144000" cy="756084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83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References &amp; Media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825256"/>
            <a:ext cx="8280920" cy="715578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685765"/>
            <a:r>
              <a:rPr lang="hu-HU" sz="1050" dirty="0">
                <a:solidFill>
                  <a:srgbClr val="000000"/>
                </a:solidFill>
                <a:latin typeface="Arial" charset="0"/>
              </a:rPr>
              <a:t>D. </a:t>
            </a:r>
            <a:r>
              <a:rPr lang="hu-HU" sz="1050" dirty="0" err="1">
                <a:solidFill>
                  <a:srgbClr val="000000"/>
                </a:solidFill>
                <a:latin typeface="Arial" charset="0"/>
              </a:rPr>
              <a:t>Monsivais</a:t>
            </a:r>
            <a:r>
              <a:rPr lang="hu-HU" sz="1050" dirty="0">
                <a:solidFill>
                  <a:srgbClr val="000000"/>
                </a:solidFill>
                <a:latin typeface="Arial" charset="0"/>
              </a:rPr>
              <a:t>, K. </a:t>
            </a:r>
            <a:r>
              <a:rPr lang="hu-HU" sz="1050" dirty="0" err="1">
                <a:solidFill>
                  <a:srgbClr val="000000"/>
                </a:solidFill>
                <a:latin typeface="Arial" charset="0"/>
              </a:rPr>
              <a:t>Bhattacharya</a:t>
            </a:r>
            <a:r>
              <a:rPr lang="hu-HU" sz="1050" dirty="0">
                <a:solidFill>
                  <a:srgbClr val="000000"/>
                </a:solidFill>
                <a:latin typeface="Arial" charset="0"/>
              </a:rPr>
              <a:t>, A. </a:t>
            </a:r>
            <a:r>
              <a:rPr lang="hu-HU" sz="1050" dirty="0" err="1">
                <a:solidFill>
                  <a:srgbClr val="000000"/>
                </a:solidFill>
                <a:latin typeface="Arial" charset="0"/>
              </a:rPr>
              <a:t>Gosh</a:t>
            </a:r>
            <a:r>
              <a:rPr lang="hu-HU" sz="1050" dirty="0">
                <a:solidFill>
                  <a:srgbClr val="000000"/>
                </a:solidFill>
                <a:latin typeface="Arial" charset="0"/>
              </a:rPr>
              <a:t>, R.I.M. </a:t>
            </a:r>
            <a:r>
              <a:rPr lang="hu-HU" sz="1050" dirty="0" err="1">
                <a:solidFill>
                  <a:srgbClr val="000000"/>
                </a:solidFill>
                <a:latin typeface="Arial" charset="0"/>
              </a:rPr>
              <a:t>Dunbar</a:t>
            </a:r>
            <a:r>
              <a:rPr lang="hu-HU" sz="1050" dirty="0">
                <a:solidFill>
                  <a:srgbClr val="000000"/>
                </a:solidFill>
                <a:latin typeface="Arial" charset="0"/>
              </a:rPr>
              <a:t> &amp; K. </a:t>
            </a:r>
            <a:r>
              <a:rPr lang="hu-HU" sz="1050" dirty="0" err="1">
                <a:solidFill>
                  <a:srgbClr val="000000"/>
                </a:solidFill>
                <a:latin typeface="Arial" charset="0"/>
              </a:rPr>
              <a:t>Kaski</a:t>
            </a:r>
            <a:r>
              <a:rPr lang="hu-HU" sz="1050" i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hu-HU" sz="1050" i="1" dirty="0">
                <a:solidFill>
                  <a:srgbClr val="000000"/>
                </a:solidFill>
                <a:latin typeface="+mn-lt"/>
              </a:rPr>
              <a:t>„</a:t>
            </a:r>
            <a:r>
              <a:rPr lang="en-US" sz="1050" i="1" dirty="0">
                <a:latin typeface="+mn-lt"/>
              </a:rPr>
              <a:t> </a:t>
            </a:r>
            <a:r>
              <a:rPr lang="en-US" sz="1050" i="1" dirty="0">
                <a:solidFill>
                  <a:schemeClr val="tx1"/>
                </a:solidFill>
                <a:latin typeface="+mn-lt"/>
              </a:rPr>
              <a:t>Seasonal and geographical impact on human resting periods”, Nature Scientific Reports 7, Article number: 10717(2017)</a:t>
            </a:r>
            <a:endParaRPr lang="hu-HU" sz="1050" i="1" dirty="0">
              <a:solidFill>
                <a:srgbClr val="000000"/>
              </a:solidFill>
              <a:latin typeface="Arial" charset="0"/>
            </a:endParaRPr>
          </a:p>
          <a:p>
            <a:pPr defTabSz="685765"/>
            <a:r>
              <a:rPr lang="hu-HU" sz="1050" dirty="0">
                <a:solidFill>
                  <a:srgbClr val="000000"/>
                </a:solidFill>
                <a:latin typeface="Arial" charset="0"/>
                <a:ea typeface="+mn-ea"/>
              </a:rPr>
              <a:t>D. Monsivais, </a:t>
            </a:r>
            <a:r>
              <a:rPr lang="hu-HU" sz="1050" dirty="0">
                <a:solidFill>
                  <a:srgbClr val="000000"/>
                </a:solidFill>
                <a:latin typeface="Arial" charset="0"/>
              </a:rPr>
              <a:t>A. </a:t>
            </a:r>
            <a:r>
              <a:rPr lang="hu-HU" sz="1050" dirty="0" err="1">
                <a:solidFill>
                  <a:srgbClr val="000000"/>
                </a:solidFill>
                <a:latin typeface="Arial" charset="0"/>
              </a:rPr>
              <a:t>Gosh</a:t>
            </a:r>
            <a:r>
              <a:rPr lang="hu-HU" sz="1050" dirty="0">
                <a:solidFill>
                  <a:srgbClr val="000000"/>
                </a:solidFill>
                <a:latin typeface="Arial" charset="0"/>
              </a:rPr>
              <a:t>, K. </a:t>
            </a:r>
            <a:r>
              <a:rPr lang="hu-HU" sz="1050" dirty="0" err="1">
                <a:solidFill>
                  <a:srgbClr val="000000"/>
                </a:solidFill>
                <a:latin typeface="Arial" charset="0"/>
              </a:rPr>
              <a:t>Bhattacharya</a:t>
            </a:r>
            <a:r>
              <a:rPr lang="hu-HU" sz="105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hu-HU" sz="1050" dirty="0">
                <a:solidFill>
                  <a:srgbClr val="000000"/>
                </a:solidFill>
                <a:latin typeface="Arial" charset="0"/>
                <a:ea typeface="+mn-ea"/>
              </a:rPr>
              <a:t>R.I.M. </a:t>
            </a:r>
            <a:r>
              <a:rPr lang="hu-HU" sz="1050" dirty="0" err="1">
                <a:solidFill>
                  <a:srgbClr val="000000"/>
                </a:solidFill>
                <a:latin typeface="Arial" charset="0"/>
                <a:ea typeface="+mn-ea"/>
              </a:rPr>
              <a:t>Dunbar</a:t>
            </a:r>
            <a:r>
              <a:rPr lang="hu-HU" sz="1050" dirty="0">
                <a:solidFill>
                  <a:srgbClr val="000000"/>
                </a:solidFill>
                <a:latin typeface="Arial" charset="0"/>
                <a:ea typeface="+mn-ea"/>
              </a:rPr>
              <a:t> &amp; </a:t>
            </a:r>
            <a:r>
              <a:rPr lang="hu-HU" sz="1050" dirty="0">
                <a:solidFill>
                  <a:srgbClr val="000000"/>
                </a:solidFill>
                <a:latin typeface="Arial" charset="0"/>
              </a:rPr>
              <a:t>K. Kaski</a:t>
            </a:r>
            <a:r>
              <a:rPr lang="hu-HU" sz="1050" dirty="0">
                <a:solidFill>
                  <a:srgbClr val="000000"/>
                </a:solidFill>
                <a:latin typeface="Arial" charset="0"/>
                <a:ea typeface="+mn-ea"/>
              </a:rPr>
              <a:t>, </a:t>
            </a:r>
            <a:r>
              <a:rPr lang="hu-HU" sz="1050" i="1" dirty="0">
                <a:solidFill>
                  <a:srgbClr val="000000"/>
                </a:solidFill>
                <a:latin typeface="Arial" charset="0"/>
                <a:ea typeface="+mn-ea"/>
              </a:rPr>
              <a:t>„T</a:t>
            </a:r>
            <a:r>
              <a:rPr lang="en-US" sz="1050" i="1" dirty="0">
                <a:solidFill>
                  <a:srgbClr val="000000"/>
                </a:solidFill>
                <a:latin typeface="Arial" charset="0"/>
                <a:ea typeface="+mn-ea"/>
              </a:rPr>
              <a:t>racking Urban Human Activity from Mobile Phone Calling Patterns”, </a:t>
            </a:r>
            <a:r>
              <a:rPr lang="en-US" sz="1050" i="1" dirty="0" err="1">
                <a:solidFill>
                  <a:srgbClr val="000000"/>
                </a:solidFill>
                <a:latin typeface="Arial" charset="0"/>
                <a:ea typeface="+mn-ea"/>
              </a:rPr>
              <a:t>Plos</a:t>
            </a:r>
            <a:r>
              <a:rPr lang="en-US" sz="1050" i="1" dirty="0">
                <a:solidFill>
                  <a:srgbClr val="000000"/>
                </a:solidFill>
                <a:latin typeface="Arial" charset="0"/>
                <a:ea typeface="+mn-ea"/>
              </a:rPr>
              <a:t> Computational Biology, </a:t>
            </a:r>
            <a:r>
              <a:rPr lang="en-US" sz="1050" dirty="0">
                <a:solidFill>
                  <a:srgbClr val="000000"/>
                </a:solidFill>
                <a:latin typeface="Arial" charset="0"/>
                <a:ea typeface="+mn-ea"/>
              </a:rPr>
              <a:t>Arxiv:1704.06187 (</a:t>
            </a:r>
            <a:r>
              <a:rPr lang="en-US" sz="1050" dirty="0" err="1">
                <a:solidFill>
                  <a:srgbClr val="000000"/>
                </a:solidFill>
                <a:latin typeface="Arial" charset="0"/>
                <a:ea typeface="+mn-ea"/>
              </a:rPr>
              <a:t>physics.soc-ph</a:t>
            </a:r>
            <a:r>
              <a:rPr lang="en-US" sz="1050" dirty="0">
                <a:solidFill>
                  <a:srgbClr val="000000"/>
                </a:solidFill>
                <a:latin typeface="Arial" charset="0"/>
                <a:ea typeface="+mn-ea"/>
              </a:rPr>
              <a:t>)</a:t>
            </a:r>
            <a:r>
              <a:rPr lang="hu-HU" sz="1050" i="1" dirty="0">
                <a:solidFill>
                  <a:srgbClr val="000000"/>
                </a:solidFill>
                <a:latin typeface="Arial" charset="0"/>
                <a:ea typeface="+mn-ea"/>
              </a:rPr>
              <a:t> (2017). </a:t>
            </a:r>
            <a:endParaRPr lang="en-US" sz="105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547664" y="1653648"/>
            <a:ext cx="5130570" cy="993760"/>
            <a:chOff x="1080691" y="2762672"/>
            <a:chExt cx="15985776" cy="3096344"/>
          </a:xfrm>
        </p:grpSpPr>
        <p:sp>
          <p:nvSpPr>
            <p:cNvPr id="8" name="Cloud 7">
              <a:hlinkClick r:id="rId3"/>
            </p:cNvPr>
            <p:cNvSpPr/>
            <p:nvPr/>
          </p:nvSpPr>
          <p:spPr>
            <a:xfrm>
              <a:off x="1080691" y="2762672"/>
              <a:ext cx="15985776" cy="3096344"/>
            </a:xfrm>
            <a:prstGeom prst="cloud">
              <a:avLst/>
            </a:prstGeom>
            <a:blipFill dpi="0" rotWithShape="1">
              <a:blip r:embed="rId4"/>
              <a:srcRect/>
              <a:stretch>
                <a:fillRect l="10000" t="40000" r="10000" b="-10000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7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291" y="3194720"/>
              <a:ext cx="4813300" cy="8128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898523" y="3935500"/>
            <a:ext cx="4859831" cy="1058258"/>
            <a:chOff x="2269431" y="6881004"/>
            <a:chExt cx="12113767" cy="2637850"/>
          </a:xfrm>
        </p:grpSpPr>
        <p:sp>
          <p:nvSpPr>
            <p:cNvPr id="11" name="Cloud 10">
              <a:hlinkClick r:id="rId6"/>
            </p:cNvPr>
            <p:cNvSpPr/>
            <p:nvPr/>
          </p:nvSpPr>
          <p:spPr>
            <a:xfrm>
              <a:off x="2269431" y="6881004"/>
              <a:ext cx="12113767" cy="2637850"/>
            </a:xfrm>
            <a:prstGeom prst="cloud">
              <a:avLst/>
            </a:prstGeom>
            <a:blipFill dpi="0" rotWithShape="1">
              <a:blip r:embed="rId7"/>
              <a:srcRect/>
              <a:stretch>
                <a:fillRect l="23000" t="50000" r="3000" b="6000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7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7970" y="7443413"/>
              <a:ext cx="3733800" cy="57912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519772" y="2782076"/>
            <a:ext cx="4469931" cy="953316"/>
            <a:chOff x="3168923" y="4649281"/>
            <a:chExt cx="11141891" cy="2376264"/>
          </a:xfrm>
        </p:grpSpPr>
        <p:sp>
          <p:nvSpPr>
            <p:cNvPr id="14" name="Cloud 13">
              <a:hlinkClick r:id="rId9"/>
            </p:cNvPr>
            <p:cNvSpPr/>
            <p:nvPr/>
          </p:nvSpPr>
          <p:spPr>
            <a:xfrm>
              <a:off x="3168923" y="4649281"/>
              <a:ext cx="11141891" cy="2376264"/>
            </a:xfrm>
            <a:prstGeom prst="cloud">
              <a:avLst/>
            </a:prstGeom>
            <a:blipFill dpi="0" rotWithShape="1">
              <a:blip r:embed="rId10"/>
              <a:srcRect/>
              <a:stretch>
                <a:fillRect l="20000" t="50000" b="-17000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7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371" y="5305058"/>
              <a:ext cx="2286000" cy="498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27915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5" y="87474"/>
            <a:ext cx="5830491" cy="479227"/>
          </a:xfrm>
        </p:spPr>
        <p:txBody>
          <a:bodyPr/>
          <a:lstStyle/>
          <a:p>
            <a:pPr algn="ctr"/>
            <a:r>
              <a:rPr lang="en-US" sz="3000" b="0" dirty="0">
                <a:latin typeface="Trajan Pro"/>
                <a:cs typeface="Trajan Pro"/>
              </a:rPr>
              <a:t>Conclusions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353948"/>
            <a:ext cx="9144000" cy="789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737"/>
          </a:p>
        </p:txBody>
      </p:sp>
      <p:sp>
        <p:nvSpPr>
          <p:cNvPr id="6" name="Rectangle 5"/>
          <p:cNvSpPr/>
          <p:nvPr/>
        </p:nvSpPr>
        <p:spPr>
          <a:xfrm>
            <a:off x="0" y="-20538"/>
            <a:ext cx="9144000" cy="648072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83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A Twitter study of the activities of a single person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699542"/>
            <a:ext cx="4183533" cy="4392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E8E55-0917-0944-8222-D9AFB3E4D0C9}"/>
              </a:ext>
            </a:extLst>
          </p:cNvPr>
          <p:cNvSpPr txBox="1"/>
          <p:nvPr/>
        </p:nvSpPr>
        <p:spPr>
          <a:xfrm>
            <a:off x="6516216" y="843558"/>
            <a:ext cx="24256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>
                <a:solidFill>
                  <a:schemeClr val="tx1"/>
                </a:solidFill>
              </a:rPr>
              <a:t>T. </a:t>
            </a:r>
            <a:r>
              <a:rPr lang="fi-FI" sz="1600" dirty="0" err="1">
                <a:solidFill>
                  <a:schemeClr val="tx1"/>
                </a:solidFill>
              </a:rPr>
              <a:t>Roenneberg</a:t>
            </a:r>
            <a:r>
              <a:rPr lang="fi-FI" sz="1600" dirty="0">
                <a:solidFill>
                  <a:schemeClr val="tx1"/>
                </a:solidFill>
              </a:rPr>
              <a:t>: </a:t>
            </a:r>
            <a:r>
              <a:rPr lang="fi-FI" sz="1600" i="1" dirty="0">
                <a:solidFill>
                  <a:schemeClr val="tx1"/>
                </a:solidFill>
              </a:rPr>
              <a:t>Twitter as </a:t>
            </a:r>
          </a:p>
          <a:p>
            <a:r>
              <a:rPr lang="fi-FI" sz="1600" i="1" dirty="0">
                <a:solidFill>
                  <a:schemeClr val="tx1"/>
                </a:solidFill>
              </a:rPr>
              <a:t>a </a:t>
            </a:r>
            <a:r>
              <a:rPr lang="fi-FI" sz="1600" i="1" dirty="0" err="1">
                <a:solidFill>
                  <a:schemeClr val="tx1"/>
                </a:solidFill>
              </a:rPr>
              <a:t>means</a:t>
            </a:r>
            <a:r>
              <a:rPr lang="fi-FI" sz="1600" i="1" dirty="0">
                <a:solidFill>
                  <a:schemeClr val="tx1"/>
                </a:solidFill>
              </a:rPr>
              <a:t> to </a:t>
            </a:r>
            <a:r>
              <a:rPr lang="fi-FI" sz="1600" i="1" dirty="0" err="1">
                <a:solidFill>
                  <a:schemeClr val="tx1"/>
                </a:solidFill>
              </a:rPr>
              <a:t>study</a:t>
            </a:r>
            <a:r>
              <a:rPr lang="fi-FI" sz="1600" i="1" dirty="0">
                <a:solidFill>
                  <a:schemeClr val="tx1"/>
                </a:solidFill>
              </a:rPr>
              <a:t> </a:t>
            </a:r>
            <a:r>
              <a:rPr lang="fi-FI" sz="1600" i="1" dirty="0" err="1">
                <a:solidFill>
                  <a:schemeClr val="tx1"/>
                </a:solidFill>
              </a:rPr>
              <a:t>temporal</a:t>
            </a:r>
            <a:r>
              <a:rPr lang="fi-FI" sz="1600" i="1" dirty="0">
                <a:solidFill>
                  <a:schemeClr val="tx1"/>
                </a:solidFill>
              </a:rPr>
              <a:t> </a:t>
            </a:r>
          </a:p>
          <a:p>
            <a:r>
              <a:rPr lang="fi-FI" sz="1600" i="1" dirty="0" err="1">
                <a:solidFill>
                  <a:schemeClr val="tx1"/>
                </a:solidFill>
              </a:rPr>
              <a:t>Behaviour</a:t>
            </a:r>
            <a:r>
              <a:rPr lang="fi-FI" sz="1600" dirty="0">
                <a:solidFill>
                  <a:schemeClr val="tx1"/>
                </a:solidFill>
              </a:rPr>
              <a:t>, </a:t>
            </a:r>
            <a:r>
              <a:rPr lang="fi-FI" sz="1600" dirty="0" err="1">
                <a:solidFill>
                  <a:schemeClr val="tx1"/>
                </a:solidFill>
              </a:rPr>
              <a:t>Current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Biology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</a:p>
          <a:p>
            <a:r>
              <a:rPr lang="fi-FI" sz="1600" dirty="0">
                <a:solidFill>
                  <a:schemeClr val="tx1"/>
                </a:solidFill>
              </a:rPr>
              <a:t>27, R825–R832, </a:t>
            </a:r>
          </a:p>
          <a:p>
            <a:r>
              <a:rPr lang="fi-FI" sz="1600" dirty="0" err="1">
                <a:solidFill>
                  <a:schemeClr val="tx1"/>
                </a:solidFill>
              </a:rPr>
              <a:t>September</a:t>
            </a:r>
            <a:r>
              <a:rPr lang="fi-FI" sz="1600" dirty="0">
                <a:solidFill>
                  <a:schemeClr val="tx1"/>
                </a:solidFill>
              </a:rPr>
              <a:t> 11, 2017</a:t>
            </a:r>
          </a:p>
          <a:p>
            <a:endParaRPr lang="fi-FI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9432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779045"/>
          </a:xfrm>
          <a:prstGeom prst="rect">
            <a:avLst/>
          </a:prstGeom>
          <a:solidFill>
            <a:srgbClr val="385C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endParaRPr lang="hu-HU" sz="2700" dirty="0">
              <a:solidFill>
                <a:prstClr val="white"/>
              </a:solidFill>
              <a:latin typeface="Trajan Pro"/>
              <a:cs typeface="Trajan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8068"/>
            <a:ext cx="8928992" cy="832534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en-US" sz="2800" dirty="0"/>
              <a:t>Computational Discoveries of Matter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and Humankind</a:t>
            </a:r>
            <a:br>
              <a:rPr lang="en-US" sz="2100" dirty="0">
                <a:solidFill>
                  <a:prstClr val="white"/>
                </a:solidFill>
              </a:rPr>
            </a:b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Georgia" panose="02040502050405020303" pitchFamily="18" charset="0"/>
              </a:rPr>
              <a:t>Helsinki Univ. of Tech: MSc 1973, </a:t>
            </a:r>
            <a:r>
              <a:rPr lang="en-US" sz="2000" i="1" dirty="0" err="1">
                <a:solidFill>
                  <a:schemeClr val="bg1">
                    <a:lumMod val="75000"/>
                  </a:schemeClr>
                </a:solidFill>
                <a:latin typeface="Georgia" panose="02040502050405020303" pitchFamily="18" charset="0"/>
              </a:rPr>
              <a:t>Lic.Tech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Georgia" panose="02040502050405020303" pitchFamily="18" charset="0"/>
              </a:rPr>
              <a:t>. 1977;</a:t>
            </a:r>
            <a:r>
              <a:rPr lang="en-US" sz="2000" i="1" dirty="0">
                <a:solidFill>
                  <a:prstClr val="white"/>
                </a:solidFill>
                <a:latin typeface="Georgia" panose="02040502050405020303" pitchFamily="18" charset="0"/>
              </a:rPr>
              <a:t> Oxford 1978-81: DPhil</a:t>
            </a:r>
            <a:endParaRPr lang="en-US" sz="20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ajan Pro" charset="0"/>
              <a:ea typeface="Trajan Pro" charset="0"/>
              <a:cs typeface="Trajan Pro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2D9E30-5336-3548-AED8-D9CBEEC09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7801" t="8934" r="8001" b="8934"/>
          <a:stretch/>
        </p:blipFill>
        <p:spPr>
          <a:xfrm rot="5400000">
            <a:off x="-134739" y="1202779"/>
            <a:ext cx="4250109" cy="3528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59B70-A7A2-1340-A373-E74C4A5883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0" t="56029" r="13021" b="2400"/>
          <a:stretch/>
        </p:blipFill>
        <p:spPr>
          <a:xfrm>
            <a:off x="5544677" y="2795270"/>
            <a:ext cx="3371660" cy="2296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15186B-6F47-A64D-9C49-19966FFE55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t="12826" r="28163" b="50252"/>
          <a:stretch/>
        </p:blipFill>
        <p:spPr>
          <a:xfrm>
            <a:off x="3849207" y="848668"/>
            <a:ext cx="3099057" cy="2227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DEA57B-60F7-A445-89B5-6E1BB4AA76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41600" t="7067" r="30401" b="7067"/>
          <a:stretch/>
        </p:blipFill>
        <p:spPr>
          <a:xfrm rot="5400000">
            <a:off x="4222918" y="2438691"/>
            <a:ext cx="1346237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905124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5" y="87474"/>
            <a:ext cx="5830491" cy="479227"/>
          </a:xfrm>
        </p:spPr>
        <p:txBody>
          <a:bodyPr/>
          <a:lstStyle/>
          <a:p>
            <a:pPr algn="ctr"/>
            <a:r>
              <a:rPr lang="en-US" sz="3000" b="0" dirty="0">
                <a:latin typeface="Trajan Pro"/>
                <a:cs typeface="Trajan Pro"/>
              </a:rPr>
              <a:t>Conclusions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329272"/>
            <a:ext cx="9144000" cy="789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532"/>
          </a:p>
        </p:txBody>
      </p:sp>
      <p:sp>
        <p:nvSpPr>
          <p:cNvPr id="6" name="Rectangle 5"/>
          <p:cNvSpPr/>
          <p:nvPr/>
        </p:nvSpPr>
        <p:spPr>
          <a:xfrm>
            <a:off x="0" y="-20537"/>
            <a:ext cx="9144000" cy="763185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Cooperative Social Network Game</a:t>
            </a:r>
          </a:p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Human Players vs. Social Bots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3568" y="1380065"/>
            <a:ext cx="7473414" cy="957118"/>
            <a:chOff x="107504" y="1268760"/>
            <a:chExt cx="8868039" cy="11357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7" b="52375"/>
            <a:stretch/>
          </p:blipFill>
          <p:spPr>
            <a:xfrm>
              <a:off x="107504" y="1268760"/>
              <a:ext cx="4464496" cy="1135727"/>
            </a:xfrm>
            <a:prstGeom prst="rect">
              <a:avLst/>
            </a:prstGeom>
            <a:noFill/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613" b="4988"/>
            <a:stretch/>
          </p:blipFill>
          <p:spPr>
            <a:xfrm>
              <a:off x="4511047" y="1268760"/>
              <a:ext cx="4464496" cy="1135727"/>
            </a:xfrm>
            <a:prstGeom prst="rect">
              <a:avLst/>
            </a:prstGeom>
            <a:noFill/>
          </p:spPr>
        </p:pic>
      </p:grpSp>
      <p:sp>
        <p:nvSpPr>
          <p:cNvPr id="19" name="TextBox 18"/>
          <p:cNvSpPr txBox="1"/>
          <p:nvPr/>
        </p:nvSpPr>
        <p:spPr>
          <a:xfrm>
            <a:off x="883771" y="769471"/>
            <a:ext cx="7317432" cy="5909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20" dirty="0">
                <a:solidFill>
                  <a:schemeClr val="tx1"/>
                </a:solidFill>
              </a:rPr>
              <a:t>Cooperative game in a network of </a:t>
            </a:r>
            <a:r>
              <a:rPr lang="en-US" sz="162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162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= </a:t>
            </a:r>
            <a:r>
              <a:rPr lang="en-US" sz="162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162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x </a:t>
            </a:r>
            <a:r>
              <a:rPr lang="en-US" sz="162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sz="1620" dirty="0">
                <a:solidFill>
                  <a:schemeClr val="tx1"/>
                </a:solidFill>
              </a:rPr>
              <a:t> players assigned with </a:t>
            </a:r>
            <a:r>
              <a:rPr lang="en-US" sz="162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en-US" sz="1620" dirty="0">
                <a:solidFill>
                  <a:schemeClr val="tx1"/>
                </a:solidFill>
              </a:rPr>
              <a:t> different colors aim to form </a:t>
            </a:r>
            <a:r>
              <a:rPr lang="en-US" sz="1620" i="1" dirty="0">
                <a:solidFill>
                  <a:schemeClr val="tx1"/>
                </a:solidFill>
              </a:rPr>
              <a:t>n</a:t>
            </a:r>
            <a:r>
              <a:rPr lang="en-US" sz="1620" dirty="0">
                <a:solidFill>
                  <a:schemeClr val="tx1"/>
                </a:solidFill>
              </a:rPr>
              <a:t> fully-connected communities by exchanging places with neighbors.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80779" y="2422809"/>
            <a:ext cx="7582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4BBFF999-905E-334D-8E77-5DFB18D89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065" b="24411"/>
          <a:stretch/>
        </p:blipFill>
        <p:spPr>
          <a:xfrm>
            <a:off x="4527669" y="2739762"/>
            <a:ext cx="3090270" cy="23008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44560DE-A3B0-5146-8811-54DCC6EBAF04}"/>
              </a:ext>
            </a:extLst>
          </p:cNvPr>
          <p:cNvSpPr txBox="1"/>
          <p:nvPr/>
        </p:nvSpPr>
        <p:spPr>
          <a:xfrm>
            <a:off x="3167844" y="2409732"/>
            <a:ext cx="29389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</a:rPr>
              <a:t>Cooperative Social Network Game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D67C7B-A0DB-4E42-AE5B-14675226C46A}"/>
              </a:ext>
            </a:extLst>
          </p:cNvPr>
          <p:cNvSpPr txBox="1"/>
          <p:nvPr/>
        </p:nvSpPr>
        <p:spPr>
          <a:xfrm>
            <a:off x="5090458" y="2647497"/>
            <a:ext cx="206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Simulation with 30 Social Bots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1D3F79-83DE-A149-8C1B-8EBF89CAB25D}"/>
              </a:ext>
            </a:extLst>
          </p:cNvPr>
          <p:cNvSpPr txBox="1"/>
          <p:nvPr/>
        </p:nvSpPr>
        <p:spPr>
          <a:xfrm rot="16200000">
            <a:off x="4036885" y="3657386"/>
            <a:ext cx="10081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Progress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1A3815-75CD-7F47-9BFE-0A083E4BA01A}"/>
              </a:ext>
            </a:extLst>
          </p:cNvPr>
          <p:cNvSpPr txBox="1"/>
          <p:nvPr/>
        </p:nvSpPr>
        <p:spPr>
          <a:xfrm rot="16200000">
            <a:off x="7272449" y="3710110"/>
            <a:ext cx="6591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Activity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52BA35-F881-A443-BFF7-CCBD040B456E}"/>
              </a:ext>
            </a:extLst>
          </p:cNvPr>
          <p:cNvSpPr txBox="1"/>
          <p:nvPr/>
        </p:nvSpPr>
        <p:spPr>
          <a:xfrm>
            <a:off x="5827524" y="4840582"/>
            <a:ext cx="5950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Round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24613" r="4285" b="26388"/>
          <a:stretch/>
        </p:blipFill>
        <p:spPr>
          <a:xfrm>
            <a:off x="1431080" y="2832350"/>
            <a:ext cx="2820775" cy="214624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264405-E988-D94E-8823-9C1DAB8A1A19}"/>
              </a:ext>
            </a:extLst>
          </p:cNvPr>
          <p:cNvSpPr txBox="1"/>
          <p:nvPr/>
        </p:nvSpPr>
        <p:spPr>
          <a:xfrm>
            <a:off x="2600155" y="4841920"/>
            <a:ext cx="5950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Round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DCCEDB-E03B-7347-9EDD-D04B14643870}"/>
              </a:ext>
            </a:extLst>
          </p:cNvPr>
          <p:cNvSpPr txBox="1"/>
          <p:nvPr/>
        </p:nvSpPr>
        <p:spPr>
          <a:xfrm rot="16200000">
            <a:off x="949080" y="3666767"/>
            <a:ext cx="7212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Progress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C2FE1A-F2D6-B442-90A6-56BB91E43F03}"/>
              </a:ext>
            </a:extLst>
          </p:cNvPr>
          <p:cNvSpPr txBox="1"/>
          <p:nvPr/>
        </p:nvSpPr>
        <p:spPr>
          <a:xfrm>
            <a:off x="1603808" y="2663518"/>
            <a:ext cx="2464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Experiment with 30 Human Subjects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16C204-3860-1644-9791-D9A1E62C697B}"/>
              </a:ext>
            </a:extLst>
          </p:cNvPr>
          <p:cNvSpPr txBox="1"/>
          <p:nvPr/>
        </p:nvSpPr>
        <p:spPr>
          <a:xfrm rot="16200000">
            <a:off x="3884407" y="3689552"/>
            <a:ext cx="6591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569172467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33468"/>
            <a:ext cx="6858000" cy="486054"/>
          </a:xfr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fi-FI" sz="2100" dirty="0" err="1">
                <a:solidFill>
                  <a:srgbClr val="FFFFFF"/>
                </a:solidFill>
                <a:latin typeface="Trajan Pro"/>
                <a:cs typeface="Trajan Pro"/>
              </a:rPr>
              <a:t>Computational</a:t>
            </a:r>
            <a:r>
              <a:rPr lang="fi-FI" sz="2100" dirty="0">
                <a:solidFill>
                  <a:srgbClr val="FFFFFF"/>
                </a:solidFill>
                <a:latin typeface="Trajan Pro"/>
                <a:cs typeface="Trajan Pro"/>
              </a:rPr>
              <a:t> </a:t>
            </a:r>
            <a:r>
              <a:rPr lang="fi-FI" sz="2100" dirty="0" err="1">
                <a:solidFill>
                  <a:srgbClr val="FFFFFF"/>
                </a:solidFill>
                <a:latin typeface="Trajan Pro"/>
                <a:cs typeface="Trajan Pro"/>
              </a:rPr>
              <a:t>Studies</a:t>
            </a:r>
            <a:r>
              <a:rPr lang="fi-FI" sz="2100" dirty="0">
                <a:solidFill>
                  <a:srgbClr val="FFFFFF"/>
                </a:solidFill>
                <a:latin typeface="Trajan Pro"/>
                <a:cs typeface="Trajan Pro"/>
              </a:rPr>
              <a:t> of Social Systems</a:t>
            </a:r>
            <a:r>
              <a:rPr lang="en-GB" sz="2100" dirty="0">
                <a:ea typeface="ＭＳ Ｐゴシック" pitchFamily="34" charset="-128"/>
              </a:rPr>
              <a:t> </a:t>
            </a: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2407492" y="1235551"/>
            <a:ext cx="4252740" cy="4048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1794" tIns="35896" rIns="71794" bIns="35896">
            <a:spAutoFit/>
          </a:bodyPr>
          <a:lstStyle/>
          <a:p>
            <a:pPr defTabSz="7183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160" b="1" dirty="0">
                <a:solidFill>
                  <a:prstClr val="white"/>
                </a:solidFill>
                <a:latin typeface="Corbel"/>
                <a:ea typeface="Arial" pitchFamily="-108" charset="0"/>
                <a:cs typeface="Corbel"/>
              </a:rPr>
              <a:t>Structure -- Function  --  Response    </a:t>
            </a:r>
          </a:p>
        </p:txBody>
      </p: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2419252" y="1604119"/>
            <a:ext cx="4240980" cy="572378"/>
            <a:chOff x="757239" y="5866294"/>
            <a:chExt cx="5354798" cy="764401"/>
          </a:xfrm>
          <a:solidFill>
            <a:schemeClr val="bg1">
              <a:lumMod val="75000"/>
            </a:schemeClr>
          </a:solidFill>
        </p:grpSpPr>
        <p:cxnSp>
          <p:nvCxnSpPr>
            <p:cNvPr id="15" name="Straight Arrow Connector 41"/>
            <p:cNvCxnSpPr>
              <a:cxnSpLocks noChangeShapeType="1"/>
            </p:cNvCxnSpPr>
            <p:nvPr/>
          </p:nvCxnSpPr>
          <p:spPr bwMode="auto">
            <a:xfrm flipV="1">
              <a:off x="3176151" y="5866294"/>
              <a:ext cx="1227121" cy="214482"/>
            </a:xfrm>
            <a:prstGeom prst="straightConnector1">
              <a:avLst/>
            </a:prstGeom>
            <a:grpFill/>
            <a:ln>
              <a:solidFill>
                <a:srgbClr val="BFBFBF"/>
              </a:solidFill>
              <a:headEnd/>
              <a:tailEnd type="arrow" w="sm" len="sm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Arrow Connector 43"/>
            <p:cNvCxnSpPr>
              <a:cxnSpLocks noChangeShapeType="1"/>
              <a:stCxn id="14" idx="2"/>
            </p:cNvCxnSpPr>
            <p:nvPr/>
          </p:nvCxnSpPr>
          <p:spPr bwMode="auto">
            <a:xfrm flipV="1">
              <a:off x="1510665" y="5866294"/>
              <a:ext cx="1072499" cy="214481"/>
            </a:xfrm>
            <a:prstGeom prst="straightConnector1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  <a:headEnd/>
              <a:tailEnd type="arrow" w="sm" len="sm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Text Box 38"/>
            <p:cNvSpPr txBox="1">
              <a:spLocks noChangeArrowheads="1"/>
            </p:cNvSpPr>
            <p:nvPr/>
          </p:nvSpPr>
          <p:spPr bwMode="auto">
            <a:xfrm>
              <a:off x="757239" y="6063472"/>
              <a:ext cx="5354798" cy="567223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defTabSz="7183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160" b="1" dirty="0">
                  <a:solidFill>
                    <a:srgbClr val="000000"/>
                  </a:solidFill>
                  <a:latin typeface="Corbel"/>
                  <a:ea typeface="Arial" pitchFamily="-108" charset="0"/>
                  <a:cs typeface="Corbel"/>
                </a:rPr>
                <a:t>Analysis -- Modelling -- Simulation</a:t>
              </a:r>
            </a:p>
          </p:txBody>
        </p:sp>
        <p:sp>
          <p:nvSpPr>
            <p:cNvPr id="12" name="Up Arrow 35"/>
            <p:cNvSpPr>
              <a:spLocks noChangeArrowheads="1"/>
            </p:cNvSpPr>
            <p:nvPr/>
          </p:nvSpPr>
          <p:spPr bwMode="auto">
            <a:xfrm>
              <a:off x="3156571" y="5868186"/>
              <a:ext cx="46037" cy="214481"/>
            </a:xfrm>
            <a:prstGeom prst="upArrow">
              <a:avLst>
                <a:gd name="adj1" fmla="val 50000"/>
                <a:gd name="adj2" fmla="val 49997"/>
              </a:avLst>
            </a:prstGeom>
            <a:grpFill/>
            <a:ln w="9525">
              <a:solidFill>
                <a:srgbClr val="D5D5D5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defTabSz="7183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2160" b="1" dirty="0">
                <a:solidFill>
                  <a:srgbClr val="003366"/>
                </a:solidFill>
                <a:latin typeface="Arial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13" name="Up Arrow 36"/>
            <p:cNvSpPr>
              <a:spLocks noChangeArrowheads="1"/>
            </p:cNvSpPr>
            <p:nvPr/>
          </p:nvSpPr>
          <p:spPr bwMode="auto">
            <a:xfrm>
              <a:off x="4975541" y="5868185"/>
              <a:ext cx="46037" cy="214481"/>
            </a:xfrm>
            <a:prstGeom prst="upArrow">
              <a:avLst>
                <a:gd name="adj1" fmla="val 50000"/>
                <a:gd name="adj2" fmla="val 49997"/>
              </a:avLst>
            </a:prstGeom>
            <a:grpFill/>
            <a:ln w="9525">
              <a:solidFill>
                <a:srgbClr val="D5D5D5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defTabSz="7183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2160" b="1" dirty="0">
                <a:solidFill>
                  <a:srgbClr val="003366"/>
                </a:solidFill>
                <a:latin typeface="Arial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14" name="Up Arrow 37"/>
            <p:cNvSpPr>
              <a:spLocks noChangeArrowheads="1"/>
            </p:cNvSpPr>
            <p:nvPr/>
          </p:nvSpPr>
          <p:spPr bwMode="auto">
            <a:xfrm>
              <a:off x="1487646" y="5866294"/>
              <a:ext cx="46037" cy="214481"/>
            </a:xfrm>
            <a:prstGeom prst="upArrow">
              <a:avLst>
                <a:gd name="adj1" fmla="val 50000"/>
                <a:gd name="adj2" fmla="val 49997"/>
              </a:avLst>
            </a:prstGeom>
            <a:grpFill/>
            <a:ln w="9525">
              <a:solidFill>
                <a:srgbClr val="D5D5D5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defTabSz="7183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2160" b="1" dirty="0">
                <a:solidFill>
                  <a:srgbClr val="003366"/>
                </a:solidFill>
                <a:latin typeface="Arial"/>
                <a:ea typeface="Arial" pitchFamily="-108" charset="0"/>
                <a:cs typeface="Arial" pitchFamily="-108" charset="0"/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1571625" y="87474"/>
            <a:ext cx="5830491" cy="479227"/>
          </a:xfrm>
          <a:prstGeom prst="rect">
            <a:avLst/>
          </a:prstGeom>
        </p:spPr>
        <p:txBody>
          <a:bodyPr lIns="68576" tIns="34289" rIns="68576" bIns="34289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5B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5B5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5B5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5B5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5B5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5B5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5B5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5B5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5B5"/>
                </a:solidFill>
                <a:latin typeface="Arial" charset="0"/>
              </a:defRPr>
            </a:lvl9pPr>
          </a:lstStyle>
          <a:p>
            <a:pPr algn="ctr" defTabSz="914400"/>
            <a:r>
              <a:rPr lang="en-US" sz="3000" b="0">
                <a:latin typeface="Trajan Pro"/>
                <a:cs typeface="Trajan Pro"/>
              </a:rPr>
              <a:t>Conclusions</a:t>
            </a:r>
            <a:endParaRPr lang="en-US" sz="3000" b="0" dirty="0">
              <a:latin typeface="Trajan Pro"/>
              <a:cs typeface="Trajan Pr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20538"/>
            <a:ext cx="9144000" cy="841118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FFFF"/>
                </a:solidFill>
                <a:cs typeface="Trajan Pro"/>
              </a:rPr>
              <a:t>ICT ➪  new perspective to social Network analysis      </a:t>
            </a:r>
          </a:p>
          <a:p>
            <a:pPr defTabSz="34289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FFFF"/>
                </a:solidFill>
                <a:cs typeface="Trajan Pro"/>
              </a:rPr>
              <a:t>                  ➪  Computational Data-driven Social Science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239" y="789134"/>
            <a:ext cx="6567129" cy="443196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30" b="1" dirty="0">
                <a:solidFill>
                  <a:srgbClr val="A80000"/>
                </a:solidFill>
                <a:latin typeface="Corbel"/>
                <a:ea typeface=""/>
                <a:cs typeface="Corbel"/>
              </a:rPr>
              <a:t>Computational &amp; Data-driven Social Science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4233006"/>
            <a:ext cx="9144000" cy="931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532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12925" y="2643758"/>
            <a:ext cx="4590509" cy="1754325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defTabSz="6858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prstClr val="black"/>
                </a:solidFill>
                <a:latin typeface="Calibri"/>
                <a:ea typeface=""/>
              </a:rPr>
              <a:t>Asimov’s Foundation - Psychohistory: </a:t>
            </a:r>
          </a:p>
          <a:p>
            <a:pPr defTabSz="6858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"/>
              </a:rPr>
              <a:t>Hari Seldon, a mathematician and psychologist, developed psychohistory a new field of science and psychology that equates all possibilities in large societies to mathematics, allowing for </a:t>
            </a:r>
          </a:p>
          <a:p>
            <a:pPr defTabSz="6858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"/>
              </a:rPr>
              <a:t>the </a:t>
            </a:r>
            <a:r>
              <a:rPr lang="en-US" sz="1800" b="1" kern="0" dirty="0">
                <a:solidFill>
                  <a:srgbClr val="B70000"/>
                </a:solidFill>
                <a:latin typeface="Calibri"/>
                <a:ea typeface=""/>
              </a:rPr>
              <a:t>prediction of future events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"/>
              </a:rPr>
              <a:t>.</a:t>
            </a:r>
          </a:p>
        </p:txBody>
      </p:sp>
      <p:pic>
        <p:nvPicPr>
          <p:cNvPr id="23" name="graphic-1" descr="over image expansio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6" b="5577"/>
          <a:stretch/>
        </p:blipFill>
        <p:spPr bwMode="auto">
          <a:xfrm>
            <a:off x="251520" y="1178197"/>
            <a:ext cx="1606886" cy="171664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3707904" y="2211710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latin typeface="Corbel" charset="0"/>
                <a:ea typeface="Corbel" charset="0"/>
                <a:cs typeface="Corbel" charset="0"/>
              </a:rPr>
              <a:t>What next?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04850" y="4200526"/>
            <a:ext cx="184731" cy="328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532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1333" y="4489662"/>
            <a:ext cx="408689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C00000"/>
                </a:solidFill>
                <a:latin typeface="Corbel" charset="0"/>
                <a:ea typeface="Corbel" charset="0"/>
                <a:cs typeface="Corbel" charset="0"/>
              </a:rPr>
              <a:t>Artificial Intelligence</a:t>
            </a:r>
          </a:p>
        </p:txBody>
      </p:sp>
      <p:pic>
        <p:nvPicPr>
          <p:cNvPr id="24" name="Picture 23" descr="IMG_1561.pdf">
            <a:extLst>
              <a:ext uri="{FF2B5EF4-FFF2-40B4-BE49-F238E27FC236}">
                <a16:creationId xmlns:a16="http://schemas.microsoft.com/office/drawing/2014/main" id="{B440A8CB-C1CE-A949-A8ED-02C5EDA86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2" t="2406" r="3530" b="9140"/>
          <a:stretch/>
        </p:blipFill>
        <p:spPr>
          <a:xfrm rot="16200000">
            <a:off x="61708" y="2548414"/>
            <a:ext cx="1945470" cy="1602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A61E3-4E58-204C-BA3D-64F8299B3A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5343" r="18787" b="7066"/>
          <a:stretch/>
        </p:blipFill>
        <p:spPr>
          <a:xfrm rot="5400000">
            <a:off x="6920453" y="1286024"/>
            <a:ext cx="1967371" cy="1757762"/>
          </a:xfrm>
          <a:prstGeom prst="rect">
            <a:avLst/>
          </a:prstGeom>
        </p:spPr>
      </p:pic>
      <p:pic>
        <p:nvPicPr>
          <p:cNvPr id="2050" name="Picture 2" descr="Cover Image">
            <a:hlinkClick r:id="rId6" tooltip="CACM Homepage"/>
            <a:extLst>
              <a:ext uri="{FF2B5EF4-FFF2-40B4-BE49-F238E27FC236}">
                <a16:creationId xmlns:a16="http://schemas.microsoft.com/office/drawing/2014/main" id="{8C9D0343-7B5E-2644-B439-007DA4A5E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739" b="27149"/>
          <a:stretch/>
        </p:blipFill>
        <p:spPr bwMode="auto">
          <a:xfrm>
            <a:off x="323528" y="3862460"/>
            <a:ext cx="1407825" cy="130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224A4F-31BC-E441-BC0C-94E5390B40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10" t="11935" r="10460" b="12326"/>
          <a:stretch/>
        </p:blipFill>
        <p:spPr>
          <a:xfrm>
            <a:off x="6997788" y="2965594"/>
            <a:ext cx="1788335" cy="212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3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779045"/>
          </a:xfrm>
          <a:prstGeom prst="rect">
            <a:avLst/>
          </a:prstGeom>
          <a:solidFill>
            <a:srgbClr val="385C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endParaRPr lang="hu-HU" sz="2700" dirty="0">
              <a:solidFill>
                <a:prstClr val="white"/>
              </a:solidFill>
              <a:latin typeface="Trajan Pro"/>
              <a:cs typeface="Trajan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068"/>
            <a:ext cx="9144000" cy="761745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en-US" sz="2800" dirty="0"/>
              <a:t>Computational Discoveries of Matter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and Humankind</a:t>
            </a:r>
            <a:br>
              <a:rPr lang="en-US" sz="2100" dirty="0">
                <a:solidFill>
                  <a:prstClr val="white"/>
                </a:solidFill>
              </a:rPr>
            </a:br>
            <a:r>
              <a:rPr lang="en-US" sz="1700" i="1" dirty="0">
                <a:solidFill>
                  <a:prstClr val="white"/>
                </a:solidFill>
                <a:latin typeface="Georgia" panose="02040502050405020303" pitchFamily="18" charset="0"/>
              </a:rPr>
              <a:t>Temple U. &amp; Geneva U. &amp; KFA </a:t>
            </a:r>
            <a:r>
              <a:rPr lang="en-US" sz="1700" i="1" dirty="0" err="1">
                <a:solidFill>
                  <a:prstClr val="white"/>
                </a:solidFill>
                <a:latin typeface="Georgia" panose="02040502050405020303" pitchFamily="18" charset="0"/>
              </a:rPr>
              <a:t>Julich</a:t>
            </a:r>
            <a:r>
              <a:rPr lang="en-US" sz="1700" i="1" dirty="0">
                <a:solidFill>
                  <a:prstClr val="white"/>
                </a:solidFill>
                <a:latin typeface="Georgia" panose="02040502050405020303" pitchFamily="18" charset="0"/>
              </a:rPr>
              <a:t> &amp; TUT &amp; IBM </a:t>
            </a:r>
            <a:r>
              <a:rPr lang="en-US" sz="1700" i="1" dirty="0" err="1">
                <a:solidFill>
                  <a:prstClr val="white"/>
                </a:solidFill>
                <a:latin typeface="Georgia" panose="02040502050405020303" pitchFamily="18" charset="0"/>
              </a:rPr>
              <a:t>Res.Ctr</a:t>
            </a:r>
            <a:r>
              <a:rPr lang="en-US" sz="1700" i="1" dirty="0">
                <a:solidFill>
                  <a:prstClr val="white"/>
                </a:solidFill>
                <a:latin typeface="Georgia" panose="02040502050405020303" pitchFamily="18" charset="0"/>
              </a:rPr>
              <a:t> &amp; Oxford U. &amp; UH &amp; HUT /Aalto  </a:t>
            </a:r>
            <a:endParaRPr lang="en-US" sz="17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ajan Pro" charset="0"/>
              <a:ea typeface="Trajan Pro" charset="0"/>
              <a:cs typeface="Trajan Pro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D297446-E4CD-EC4A-8240-3FAA134DE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12"/>
          <a:stretch/>
        </p:blipFill>
        <p:spPr>
          <a:xfrm>
            <a:off x="4598224" y="843558"/>
            <a:ext cx="4236613" cy="1327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43B28F7-A355-3544-B7D2-631456BBD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398"/>
          <a:stretch/>
        </p:blipFill>
        <p:spPr>
          <a:xfrm>
            <a:off x="179512" y="1992575"/>
            <a:ext cx="3932325" cy="795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001015C-08AF-1E4A-A582-43744D2D99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083"/>
          <a:stretch/>
        </p:blipFill>
        <p:spPr>
          <a:xfrm>
            <a:off x="4712673" y="2211710"/>
            <a:ext cx="4107876" cy="862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0663215-0ADE-8C47-9F92-280555AF7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329"/>
          <a:stretch/>
        </p:blipFill>
        <p:spPr>
          <a:xfrm>
            <a:off x="179512" y="2859782"/>
            <a:ext cx="4482383" cy="923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27FDE96-AAB4-C74A-848A-F6E499F2A0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066"/>
          <a:stretch/>
        </p:blipFill>
        <p:spPr>
          <a:xfrm>
            <a:off x="4598224" y="3147814"/>
            <a:ext cx="4236613" cy="10477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7CBFBB3-BBDF-2E40-BFD0-26B2CC9559F6}"/>
              </a:ext>
            </a:extLst>
          </p:cNvPr>
          <p:cNvGrpSpPr/>
          <p:nvPr/>
        </p:nvGrpSpPr>
        <p:grpSpPr>
          <a:xfrm>
            <a:off x="181620" y="836455"/>
            <a:ext cx="3382268" cy="1054534"/>
            <a:chOff x="276998" y="836455"/>
            <a:chExt cx="3382268" cy="105453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A79ADA9-EB81-E94E-A8C1-065F1662A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-289" b="58766"/>
            <a:stretch/>
          </p:blipFill>
          <p:spPr>
            <a:xfrm>
              <a:off x="276998" y="836455"/>
              <a:ext cx="3382268" cy="10545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B7D2FE5-B8D2-1347-AC0B-A5EE873F1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5860" b="38746"/>
            <a:stretch/>
          </p:blipFill>
          <p:spPr>
            <a:xfrm>
              <a:off x="276998" y="992115"/>
              <a:ext cx="3382268" cy="8988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0ED0DB7E-7862-4A43-84A3-A634B52260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7123"/>
          <a:stretch/>
        </p:blipFill>
        <p:spPr>
          <a:xfrm>
            <a:off x="179512" y="3875171"/>
            <a:ext cx="4201502" cy="1144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D41FF7B-77D3-764D-BFBA-678F6DAC83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8495"/>
          <a:stretch/>
        </p:blipFill>
        <p:spPr>
          <a:xfrm>
            <a:off x="4211960" y="4269075"/>
            <a:ext cx="4201502" cy="837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374A845-FFF2-EE46-91E5-C28F43FB911D}"/>
              </a:ext>
            </a:extLst>
          </p:cNvPr>
          <p:cNvSpPr txBox="1"/>
          <p:nvPr/>
        </p:nvSpPr>
        <p:spPr>
          <a:xfrm>
            <a:off x="9262533" y="2734733"/>
            <a:ext cx="184731" cy="243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945581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779045"/>
          </a:xfrm>
          <a:prstGeom prst="rect">
            <a:avLst/>
          </a:prstGeom>
          <a:solidFill>
            <a:srgbClr val="385C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endParaRPr lang="hu-HU" sz="2700" dirty="0">
              <a:solidFill>
                <a:prstClr val="white"/>
              </a:solidFill>
              <a:latin typeface="Trajan Pro"/>
              <a:cs typeface="Trajan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068"/>
            <a:ext cx="9144000" cy="761745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en-US" sz="2800" dirty="0"/>
              <a:t>Computational Discoveries of Matter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and Humankind</a:t>
            </a:r>
            <a:br>
              <a:rPr lang="en-US" sz="2100" dirty="0">
                <a:solidFill>
                  <a:prstClr val="white"/>
                </a:solidFill>
              </a:rPr>
            </a:br>
            <a:r>
              <a:rPr lang="en-US" sz="1700" i="1" dirty="0">
                <a:solidFill>
                  <a:prstClr val="white"/>
                </a:solidFill>
                <a:latin typeface="Georgia" panose="02040502050405020303" pitchFamily="18" charset="0"/>
              </a:rPr>
              <a:t>Temple U. &amp; Geneva U. &amp; KFA </a:t>
            </a:r>
            <a:r>
              <a:rPr lang="en-US" sz="1700" i="1" dirty="0" err="1">
                <a:solidFill>
                  <a:prstClr val="white"/>
                </a:solidFill>
                <a:latin typeface="Georgia" panose="02040502050405020303" pitchFamily="18" charset="0"/>
              </a:rPr>
              <a:t>Julich</a:t>
            </a:r>
            <a:r>
              <a:rPr lang="en-US" sz="1700" i="1" dirty="0">
                <a:solidFill>
                  <a:prstClr val="white"/>
                </a:solidFill>
                <a:latin typeface="Georgia" panose="02040502050405020303" pitchFamily="18" charset="0"/>
              </a:rPr>
              <a:t> &amp; TUT &amp; IBM </a:t>
            </a:r>
            <a:r>
              <a:rPr lang="en-US" sz="1700" i="1" dirty="0" err="1">
                <a:solidFill>
                  <a:prstClr val="white"/>
                </a:solidFill>
                <a:latin typeface="Georgia" panose="02040502050405020303" pitchFamily="18" charset="0"/>
              </a:rPr>
              <a:t>Res.Ctr</a:t>
            </a:r>
            <a:r>
              <a:rPr lang="en-US" sz="1700" i="1" dirty="0">
                <a:solidFill>
                  <a:prstClr val="white"/>
                </a:solidFill>
                <a:latin typeface="Georgia" panose="02040502050405020303" pitchFamily="18" charset="0"/>
              </a:rPr>
              <a:t> &amp; Oxford U. &amp; UH &amp; HUT /Aalto   </a:t>
            </a:r>
            <a:endParaRPr lang="en-US" sz="17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ajan Pro" charset="0"/>
              <a:ea typeface="Trajan Pro" charset="0"/>
              <a:cs typeface="Trajan Pro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74A845-FFF2-EE46-91E5-C28F43FB911D}"/>
              </a:ext>
            </a:extLst>
          </p:cNvPr>
          <p:cNvSpPr txBox="1"/>
          <p:nvPr/>
        </p:nvSpPr>
        <p:spPr>
          <a:xfrm>
            <a:off x="9262533" y="2734733"/>
            <a:ext cx="184731" cy="243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803C9-97D4-1D41-B1F8-45C01ECD7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087"/>
          <a:stretch/>
        </p:blipFill>
        <p:spPr>
          <a:xfrm>
            <a:off x="107504" y="2237111"/>
            <a:ext cx="4267200" cy="871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E0979E-5798-0A47-8277-0D2BA0C15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185"/>
          <a:stretch/>
        </p:blipFill>
        <p:spPr>
          <a:xfrm>
            <a:off x="160739" y="3156980"/>
            <a:ext cx="4102100" cy="1058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76AACC-77D0-134D-A3E4-A28C711BE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10" b="42078"/>
          <a:stretch/>
        </p:blipFill>
        <p:spPr>
          <a:xfrm>
            <a:off x="4461892" y="1884123"/>
            <a:ext cx="4646612" cy="1191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4A38E3-93E1-E744-8E38-302F5583A9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365"/>
          <a:stretch/>
        </p:blipFill>
        <p:spPr>
          <a:xfrm>
            <a:off x="4427984" y="3147814"/>
            <a:ext cx="4660900" cy="1062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E9C3BB-6866-C247-A656-3D81A48F26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947"/>
          <a:stretch/>
        </p:blipFill>
        <p:spPr>
          <a:xfrm>
            <a:off x="2267744" y="4244868"/>
            <a:ext cx="4152900" cy="8698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CE2E38-C331-D644-B12F-4C9CFA75F9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2" t="10136" r="7379" b="32976"/>
          <a:stretch/>
        </p:blipFill>
        <p:spPr>
          <a:xfrm>
            <a:off x="114543" y="843558"/>
            <a:ext cx="4313441" cy="1333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00A9358-B9DB-0440-9B27-D247974B85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9939"/>
          <a:stretch/>
        </p:blipFill>
        <p:spPr>
          <a:xfrm>
            <a:off x="4499992" y="843558"/>
            <a:ext cx="4392488" cy="9975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773018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812171"/>
          </a:xfrm>
          <a:prstGeom prst="rect">
            <a:avLst/>
          </a:prstGeom>
          <a:solidFill>
            <a:srgbClr val="385C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endParaRPr lang="hu-HU" sz="2700" dirty="0">
              <a:solidFill>
                <a:prstClr val="white"/>
              </a:solidFill>
              <a:latin typeface="Trajan Pro"/>
              <a:cs typeface="Trajan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20538"/>
            <a:ext cx="9144000" cy="777134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en-US" sz="2800" dirty="0"/>
              <a:t>Computational Discoveries of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/>
              <a:t>Humankind </a:t>
            </a:r>
          </a:p>
          <a:p>
            <a:pPr algn="ctr"/>
            <a:r>
              <a:rPr lang="en-US" sz="1800" dirty="0" err="1"/>
              <a:t>Digitalisation</a:t>
            </a:r>
            <a:r>
              <a:rPr lang="en-US" sz="1800" dirty="0"/>
              <a:t> &amp; ICT =&gt; Big Data =&gt; </a:t>
            </a:r>
            <a:r>
              <a:rPr lang="en-US" sz="1800" dirty="0">
                <a:solidFill>
                  <a:prstClr val="white"/>
                </a:solidFill>
              </a:rPr>
              <a:t>Insight into Human Sociality, Social Structures and Dynamics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rajan Pro" charset="0"/>
              <a:ea typeface="Trajan Pro" charset="0"/>
              <a:cs typeface="Trajan Pro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0813" y="932240"/>
            <a:ext cx="4530005" cy="11464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650" b="1" dirty="0">
                <a:solidFill>
                  <a:srgbClr val="1B272C"/>
                </a:solidFill>
              </a:rPr>
              <a:t> </a:t>
            </a:r>
            <a:r>
              <a:rPr lang="en-US" sz="2000" dirty="0">
                <a:solidFill>
                  <a:srgbClr val="1B272C"/>
                </a:solidFill>
              </a:rPr>
              <a:t>Data is the new oil </a:t>
            </a:r>
          </a:p>
          <a:p>
            <a:pPr algn="ctr"/>
            <a:r>
              <a:rPr lang="en-US" sz="1350" i="1" dirty="0">
                <a:solidFill>
                  <a:srgbClr val="1B272C"/>
                </a:solidFill>
                <a:latin typeface="Georgia" panose="02040502050405020303" pitchFamily="18" charset="0"/>
              </a:rPr>
              <a:t> </a:t>
            </a:r>
            <a:r>
              <a:rPr lang="en-US" sz="1500" i="1" dirty="0">
                <a:solidFill>
                  <a:srgbClr val="1B272C"/>
                </a:solidFill>
                <a:latin typeface="Georgia" panose="02040502050405020303" pitchFamily="18" charset="0"/>
              </a:rPr>
              <a:t>“Data is like crude oil, valuable only if refined, </a:t>
            </a:r>
          </a:p>
          <a:p>
            <a:pPr algn="ctr"/>
            <a:r>
              <a:rPr lang="en-US" sz="1500" i="1" dirty="0">
                <a:solidFill>
                  <a:srgbClr val="1B272C"/>
                </a:solidFill>
                <a:latin typeface="Georgia" panose="02040502050405020303" pitchFamily="18" charset="0"/>
              </a:rPr>
              <a:t>i.e. analyzed to have value.”</a:t>
            </a:r>
          </a:p>
          <a:p>
            <a:pPr algn="ctr">
              <a:spcAft>
                <a:spcPts val="0"/>
              </a:spcAft>
            </a:pPr>
            <a:r>
              <a:rPr lang="en-US" sz="2000" dirty="0">
                <a:solidFill>
                  <a:srgbClr val="1B272C"/>
                </a:solidFill>
              </a:rPr>
              <a:t>Data will be currency and power!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98836" y="2157797"/>
            <a:ext cx="3657540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Digital Data-driven Disruption</a:t>
            </a:r>
          </a:p>
        </p:txBody>
      </p:sp>
      <p:pic>
        <p:nvPicPr>
          <p:cNvPr id="8" name="Picture 2" descr="he data economy demands a new approach to antitrust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r="3856" b="7084"/>
          <a:stretch/>
        </p:blipFill>
        <p:spPr bwMode="auto">
          <a:xfrm>
            <a:off x="690767" y="915566"/>
            <a:ext cx="2657995" cy="34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665" r="2286" b="4021"/>
          <a:stretch/>
        </p:blipFill>
        <p:spPr>
          <a:xfrm>
            <a:off x="3851920" y="2644260"/>
            <a:ext cx="4539671" cy="24647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683568" y="4299942"/>
            <a:ext cx="2671496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ea typeface="Gill Sans" charset="0"/>
                <a:cs typeface="Gill Sans" charset="0"/>
              </a:rPr>
              <a:t>Expanding Digital Universe:</a:t>
            </a:r>
          </a:p>
          <a:p>
            <a:pPr marL="139307" indent="-139307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  <a:ea typeface="Gill Sans" charset="0"/>
                <a:cs typeface="Gill Sans" charset="0"/>
              </a:rPr>
              <a:t>2025: 180 </a:t>
            </a:r>
            <a:r>
              <a:rPr lang="en-US" sz="1400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zetta</a:t>
            </a:r>
            <a:r>
              <a:rPr lang="en-US" sz="1400" dirty="0">
                <a:solidFill>
                  <a:schemeClr val="tx1"/>
                </a:solidFill>
                <a:ea typeface="Gill Sans" charset="0"/>
                <a:cs typeface="Gill Sans" charset="0"/>
              </a:rPr>
              <a:t>-bytes/y </a:t>
            </a:r>
          </a:p>
          <a:p>
            <a:pPr marL="139307" indent="-139307">
              <a:buFont typeface="Arial" charset="0"/>
              <a:buChar char="•"/>
            </a:pPr>
            <a:r>
              <a:rPr lang="en-US" sz="1400" dirty="0">
                <a:solidFill>
                  <a:schemeClr val="tx1"/>
                </a:solidFill>
                <a:ea typeface="Gill Sans" charset="0"/>
                <a:cs typeface="Gill Sans" charset="0"/>
              </a:rPr>
              <a:t>Internet transfer: 450 My</a:t>
            </a:r>
          </a:p>
        </p:txBody>
      </p:sp>
    </p:spTree>
    <p:extLst>
      <p:ext uri="{BB962C8B-B14F-4D97-AF65-F5344CB8AC3E}">
        <p14:creationId xmlns:p14="http://schemas.microsoft.com/office/powerpoint/2010/main" val="107879786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896"/>
          </a:xfrm>
          <a:prstGeom prst="rect">
            <a:avLst/>
          </a:prstGeom>
          <a:solidFill>
            <a:srgbClr val="385C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83" fontAlgn="auto">
              <a:spcBef>
                <a:spcPts val="0"/>
              </a:spcBef>
              <a:spcAft>
                <a:spcPts val="0"/>
              </a:spcAft>
            </a:pPr>
            <a:r>
              <a:rPr lang="hu-HU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Sociality in ICT-based World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610600"/>
            <a:ext cx="4601730" cy="487056"/>
          </a:xfrm>
          <a:extLst/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GB" sz="2100" dirty="0">
                <a:solidFill>
                  <a:srgbClr val="1643C0"/>
                </a:solidFill>
              </a:rPr>
              <a:t>Dunbar: </a:t>
            </a:r>
            <a:r>
              <a:rPr lang="en-GB" sz="1800" dirty="0">
                <a:solidFill>
                  <a:srgbClr val="1643C0"/>
                </a:solidFill>
              </a:rPr>
              <a:t>Just How Good is the Digital World?</a:t>
            </a:r>
            <a:endParaRPr lang="en-US" sz="1800" dirty="0">
              <a:solidFill>
                <a:srgbClr val="1643C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572001" y="4227934"/>
            <a:ext cx="4536503" cy="720080"/>
          </a:xfrm>
        </p:spPr>
        <p:txBody>
          <a:bodyPr>
            <a:noAutofit/>
          </a:bodyPr>
          <a:lstStyle/>
          <a:p>
            <a:pPr marL="0" indent="0">
              <a:buClr>
                <a:srgbClr val="0066FF"/>
              </a:buClr>
              <a:buSzPct val="180000"/>
              <a:buNone/>
            </a:pPr>
            <a:r>
              <a:rPr lang="en-GB" altLang="en-US" sz="1800" dirty="0"/>
              <a:t>For perceived happiness &amp; laughter rates: </a:t>
            </a:r>
          </a:p>
          <a:p>
            <a:pPr marL="0" indent="0">
              <a:buClr>
                <a:srgbClr val="0066FF"/>
              </a:buClr>
              <a:buSzPct val="180000"/>
              <a:buNone/>
            </a:pPr>
            <a:r>
              <a:rPr lang="en-GB" altLang="en-US" sz="1800" dirty="0"/>
              <a:t>F2F and Skype are better than all other media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87160" y="1023842"/>
            <a:ext cx="4012842" cy="2945433"/>
            <a:chOff x="66537" y="955328"/>
            <a:chExt cx="4217431" cy="3095598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"/>
            <a:stretch/>
          </p:blipFill>
          <p:spPr bwMode="auto">
            <a:xfrm>
              <a:off x="179512" y="955328"/>
              <a:ext cx="4104456" cy="300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459476" y="975289"/>
              <a:ext cx="1731961" cy="35581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4400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</a:pPr>
              <a:r>
                <a:rPr lang="en-GB" altLang="en-US" sz="1600" b="1" dirty="0">
                  <a:solidFill>
                    <a:prstClr val="black"/>
                  </a:solidFill>
                  <a:latin typeface="Calibri"/>
                  <a:ea typeface=""/>
                </a:rPr>
                <a:t>Happiness Rating</a:t>
              </a:r>
              <a:endParaRPr lang="en-US" altLang="en-US" sz="1600" b="1" dirty="0">
                <a:solidFill>
                  <a:prstClr val="black"/>
                </a:solidFill>
                <a:latin typeface="Calibri"/>
                <a:ea typeface="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5575" y="3565724"/>
              <a:ext cx="3521759" cy="48520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  <a:ea typeface=""/>
                </a:rPr>
                <a:t> F2F</a:t>
              </a:r>
              <a:r>
                <a:rPr lang="en-US" sz="1200" dirty="0">
                  <a:solidFill>
                    <a:prstClr val="black"/>
                  </a:solidFill>
                  <a:latin typeface="Calibri"/>
                  <a:ea typeface=""/>
                </a:rPr>
                <a:t>      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  <a:ea typeface=""/>
                </a:rPr>
                <a:t>Skype</a:t>
              </a:r>
              <a:r>
                <a:rPr lang="en-US" sz="1200" dirty="0">
                  <a:solidFill>
                    <a:prstClr val="black"/>
                  </a:solidFill>
                  <a:latin typeface="Calibri"/>
                  <a:ea typeface=""/>
                </a:rPr>
                <a:t>    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  <a:ea typeface=""/>
                </a:rPr>
                <a:t>Phone</a:t>
              </a:r>
              <a:r>
                <a:rPr lang="en-US" sz="1200" dirty="0">
                  <a:solidFill>
                    <a:prstClr val="black"/>
                  </a:solidFill>
                  <a:latin typeface="Calibri"/>
                  <a:ea typeface=""/>
                </a:rPr>
                <a:t>       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  <a:ea typeface=""/>
                </a:rPr>
                <a:t>IM</a:t>
              </a:r>
              <a:r>
                <a:rPr lang="en-US" sz="1200" dirty="0">
                  <a:solidFill>
                    <a:prstClr val="black"/>
                  </a:solidFill>
                  <a:latin typeface="Calibri"/>
                  <a:ea typeface=""/>
                </a:rPr>
                <a:t>        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  <a:ea typeface=""/>
                </a:rPr>
                <a:t>Text</a:t>
              </a:r>
              <a:r>
                <a:rPr lang="en-US" sz="1200" dirty="0">
                  <a:solidFill>
                    <a:prstClr val="black"/>
                  </a:solidFill>
                  <a:latin typeface="Calibri"/>
                  <a:ea typeface=""/>
                </a:rPr>
                <a:t>   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  <a:ea typeface=""/>
                </a:rPr>
                <a:t>Email/SNS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  <a:ea typeface=""/>
                </a:rPr>
                <a:t>                </a:t>
              </a:r>
              <a:r>
                <a:rPr lang="en-US" sz="1200" b="1" dirty="0">
                  <a:solidFill>
                    <a:prstClr val="black"/>
                  </a:solidFill>
                  <a:latin typeface="Calibri"/>
                  <a:ea typeface=""/>
                </a:rPr>
                <a:t>Mode of Communication  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-1035296" y="2130739"/>
              <a:ext cx="2494788" cy="2911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  <a:ea typeface=""/>
                </a:rPr>
                <a:t>Mean happiness after interaction  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15350" y="987540"/>
            <a:ext cx="3933115" cy="3186504"/>
            <a:chOff x="1787368" y="3983713"/>
            <a:chExt cx="3550873" cy="2837245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675" y="3983713"/>
              <a:ext cx="338455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491731" y="4003756"/>
              <a:ext cx="1584325" cy="301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defTabSz="914400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</a:pPr>
              <a:r>
                <a:rPr lang="en-GB" altLang="en-US" sz="1600" b="1" dirty="0">
                  <a:solidFill>
                    <a:prstClr val="black"/>
                  </a:solidFill>
                  <a:latin typeface="Calibri"/>
                  <a:ea typeface=""/>
                </a:rPr>
                <a:t>Laughter</a:t>
              </a:r>
              <a:endParaRPr lang="en-US" altLang="en-US" sz="1600" b="1" dirty="0">
                <a:solidFill>
                  <a:prstClr val="black"/>
                </a:solidFill>
                <a:latin typeface="Calibri"/>
                <a:ea typeface="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63031" y="6382490"/>
              <a:ext cx="2875210" cy="43846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00" dirty="0">
                  <a:solidFill>
                    <a:prstClr val="black"/>
                  </a:solidFill>
                  <a:latin typeface="Calibri"/>
                  <a:ea typeface=""/>
                </a:rPr>
                <a:t>F2F    Skype   Phone   IM      Text   Email/SNS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00" dirty="0">
                  <a:solidFill>
                    <a:prstClr val="black"/>
                  </a:solidFill>
                  <a:latin typeface="Calibri"/>
                  <a:ea typeface=""/>
                </a:rPr>
                <a:t>       </a:t>
              </a:r>
              <a:r>
                <a:rPr lang="en-US" sz="1300" b="1" dirty="0">
                  <a:solidFill>
                    <a:prstClr val="black"/>
                  </a:solidFill>
                  <a:latin typeface="Calibri"/>
                  <a:ea typeface=""/>
                </a:rPr>
                <a:t>Communication Modality  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841473" y="5098364"/>
              <a:ext cx="2141870" cy="25007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  <a:ea typeface=""/>
                </a:rPr>
                <a:t>Mean Aggregated Laughter Score  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F729A2C-AEE9-1146-911C-528CBDA590EF}"/>
              </a:ext>
            </a:extLst>
          </p:cNvPr>
          <p:cNvGrpSpPr/>
          <p:nvPr/>
        </p:nvGrpSpPr>
        <p:grpSpPr>
          <a:xfrm>
            <a:off x="109061" y="3939902"/>
            <a:ext cx="4467222" cy="1174921"/>
            <a:chOff x="109061" y="3939902"/>
            <a:chExt cx="4467222" cy="11749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522323-4B09-1046-B091-69CDAB3999C1}"/>
                </a:ext>
              </a:extLst>
            </p:cNvPr>
            <p:cNvSpPr txBox="1"/>
            <p:nvPr/>
          </p:nvSpPr>
          <p:spPr>
            <a:xfrm>
              <a:off x="109061" y="3939902"/>
              <a:ext cx="1088438" cy="11640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87000"/>
                </a:lnSpc>
              </a:pPr>
              <a:r>
                <a:rPr lang="fi-FI" sz="1600" dirty="0">
                  <a:solidFill>
                    <a:schemeClr val="tx1"/>
                  </a:solidFill>
                </a:rPr>
                <a:t> </a:t>
              </a:r>
              <a:r>
                <a:rPr lang="fi-FI" sz="1600" b="1" dirty="0">
                  <a:solidFill>
                    <a:schemeClr val="tx1"/>
                  </a:solidFill>
                  <a:latin typeface="+mn-lt"/>
                </a:rPr>
                <a:t>Finland</a:t>
              </a:r>
            </a:p>
            <a:p>
              <a:pPr algn="ctr">
                <a:lnSpc>
                  <a:spcPct val="87000"/>
                </a:lnSpc>
              </a:pPr>
              <a:r>
                <a:rPr lang="fi-FI" sz="1600" dirty="0" err="1">
                  <a:solidFill>
                    <a:schemeClr val="tx1"/>
                  </a:solidFill>
                  <a:latin typeface="+mn-lt"/>
                </a:rPr>
                <a:t>Happiest</a:t>
              </a:r>
              <a:endParaRPr lang="fi-FI" sz="16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lnSpc>
                  <a:spcPct val="87000"/>
                </a:lnSpc>
              </a:pPr>
              <a:r>
                <a:rPr lang="fi-FI" sz="1600" dirty="0">
                  <a:solidFill>
                    <a:schemeClr val="tx1"/>
                  </a:solidFill>
                  <a:latin typeface="+mn-lt"/>
                </a:rPr>
                <a:t>country</a:t>
              </a:r>
            </a:p>
            <a:p>
              <a:pPr algn="ctr">
                <a:lnSpc>
                  <a:spcPct val="87000"/>
                </a:lnSpc>
              </a:pPr>
              <a:r>
                <a:rPr lang="fi-FI" sz="1600" dirty="0" err="1">
                  <a:solidFill>
                    <a:schemeClr val="tx1"/>
                  </a:solidFill>
                  <a:latin typeface="+mn-lt"/>
                </a:rPr>
                <a:t>Two</a:t>
              </a:r>
              <a:r>
                <a:rPr lang="fi-FI" sz="16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fi-FI" sz="1600" dirty="0" err="1">
                  <a:solidFill>
                    <a:schemeClr val="tx1"/>
                  </a:solidFill>
                  <a:latin typeface="+mn-lt"/>
                </a:rPr>
                <a:t>happy</a:t>
              </a:r>
              <a:endParaRPr lang="fi-FI" sz="1600" dirty="0">
                <a:solidFill>
                  <a:schemeClr val="tx1"/>
                </a:solidFill>
                <a:latin typeface="+mn-lt"/>
              </a:endParaRPr>
            </a:p>
            <a:p>
              <a:pPr algn="ctr">
                <a:lnSpc>
                  <a:spcPct val="87000"/>
                </a:lnSpc>
              </a:pPr>
              <a:r>
                <a:rPr lang="fi-FI" sz="1600" dirty="0" err="1">
                  <a:solidFill>
                    <a:schemeClr val="tx1"/>
                  </a:solidFill>
                  <a:latin typeface="+mn-lt"/>
                </a:rPr>
                <a:t>Finns</a:t>
              </a:r>
              <a:r>
                <a:rPr lang="fi-FI" sz="1600" dirty="0">
                  <a:solidFill>
                    <a:schemeClr val="tx1"/>
                  </a:solidFill>
                  <a:latin typeface="+mn-lt"/>
                </a:rPr>
                <a:t>!</a:t>
              </a:r>
            </a:p>
          </p:txBody>
        </p:sp>
        <p:pic>
          <p:nvPicPr>
            <p:cNvPr id="2583554" name="Picture 2" descr="https://assets1.sportsnet.ca/wp-content/uploads/2017/05/15792915-1040x572.jpg">
              <a:extLst>
                <a:ext uri="{FF2B5EF4-FFF2-40B4-BE49-F238E27FC236}">
                  <a16:creationId xmlns:a16="http://schemas.microsoft.com/office/drawing/2014/main" id="{06FF2F47-B435-934E-808E-6325E91B1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6" t="10399" r="20213" b="49795"/>
            <a:stretch/>
          </p:blipFill>
          <p:spPr bwMode="auto">
            <a:xfrm>
              <a:off x="1132550" y="3939902"/>
              <a:ext cx="3443733" cy="1174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769490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0204"/>
          </a:xfrm>
          <a:prstGeom prst="rect">
            <a:avLst/>
          </a:prstGeom>
          <a:solidFill>
            <a:srgbClr val="385C8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hu-HU" sz="3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Computational</a:t>
            </a:r>
            <a:r>
              <a:rPr lang="hu-HU" sz="32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 Approach </a:t>
            </a:r>
            <a:r>
              <a:rPr lang="hu-HU" sz="3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to</a:t>
            </a:r>
            <a:r>
              <a:rPr lang="hu-HU" sz="32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 Human </a:t>
            </a:r>
            <a:r>
              <a:rPr lang="hu-HU" sz="3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rajan Pro"/>
              </a:rPr>
              <a:t>Sociality</a:t>
            </a:r>
            <a:endParaRPr lang="hu-HU" sz="32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Trajan Pro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1761028" y="4186235"/>
            <a:ext cx="5619284" cy="395658"/>
          </a:xfrm>
          <a:prstGeom prst="rect">
            <a:avLst/>
          </a:prstGeom>
          <a:gradFill rotWithShape="1">
            <a:gsLst>
              <a:gs pos="0">
                <a:srgbClr val="009999">
                  <a:shade val="51000"/>
                  <a:satMod val="130000"/>
                </a:srgbClr>
              </a:gs>
              <a:gs pos="80000">
                <a:srgbClr val="009999">
                  <a:shade val="93000"/>
                  <a:satMod val="130000"/>
                </a:srgbClr>
              </a:gs>
              <a:gs pos="100000">
                <a:srgbClr val="00999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71794" tIns="35896" rIns="71794" bIns="35896">
            <a:spAutoFit/>
          </a:bodyPr>
          <a:lstStyle/>
          <a:p>
            <a:pPr defTabSz="7183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100" b="1" kern="0" dirty="0">
                <a:solidFill>
                  <a:srgbClr val="000000"/>
                </a:solidFill>
                <a:latin typeface="Corbel"/>
                <a:ea typeface="Arial" pitchFamily="-108" charset="0"/>
                <a:cs typeface="Corbel"/>
              </a:rPr>
              <a:t>Properties:  Structure -- Function  --  Response </a:t>
            </a:r>
          </a:p>
        </p:txBody>
      </p:sp>
      <p:grpSp>
        <p:nvGrpSpPr>
          <p:cNvPr id="96" name="Group 44"/>
          <p:cNvGrpSpPr>
            <a:grpSpLocks/>
          </p:cNvGrpSpPr>
          <p:nvPr/>
        </p:nvGrpSpPr>
        <p:grpSpPr bwMode="auto">
          <a:xfrm>
            <a:off x="1772788" y="4561498"/>
            <a:ext cx="5662127" cy="525345"/>
            <a:chOff x="757238" y="5929330"/>
            <a:chExt cx="7549857" cy="701585"/>
          </a:xfrm>
        </p:grpSpPr>
        <p:sp>
          <p:nvSpPr>
            <p:cNvPr id="97" name="Up Arrow 35"/>
            <p:cNvSpPr>
              <a:spLocks noChangeArrowheads="1"/>
            </p:cNvSpPr>
            <p:nvPr/>
          </p:nvSpPr>
          <p:spPr bwMode="auto">
            <a:xfrm>
              <a:off x="3291477" y="5929330"/>
              <a:ext cx="46037" cy="214481"/>
            </a:xfrm>
            <a:prstGeom prst="upArrow">
              <a:avLst>
                <a:gd name="adj1" fmla="val 50000"/>
                <a:gd name="adj2" fmla="val 49997"/>
              </a:avLst>
            </a:prstGeom>
            <a:gradFill rotWithShape="1">
              <a:gsLst>
                <a:gs pos="0">
                  <a:srgbClr val="FAFAFA"/>
                </a:gs>
                <a:gs pos="64999">
                  <a:srgbClr val="F2F2F2"/>
                </a:gs>
                <a:gs pos="100000">
                  <a:srgbClr val="EDEDED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defTabSz="7183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2175" b="1" kern="0" dirty="0">
                <a:solidFill>
                  <a:srgbClr val="003366"/>
                </a:solidFill>
                <a:latin typeface="Comic Sans MS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98" name="Up Arrow 36"/>
            <p:cNvSpPr>
              <a:spLocks noChangeArrowheads="1"/>
            </p:cNvSpPr>
            <p:nvPr/>
          </p:nvSpPr>
          <p:spPr bwMode="auto">
            <a:xfrm>
              <a:off x="5137799" y="5929330"/>
              <a:ext cx="46037" cy="214481"/>
            </a:xfrm>
            <a:prstGeom prst="upArrow">
              <a:avLst>
                <a:gd name="adj1" fmla="val 50000"/>
                <a:gd name="adj2" fmla="val 49997"/>
              </a:avLst>
            </a:prstGeom>
            <a:gradFill rotWithShape="1">
              <a:gsLst>
                <a:gs pos="0">
                  <a:srgbClr val="FAFAFA"/>
                </a:gs>
                <a:gs pos="64999">
                  <a:srgbClr val="F2F2F2"/>
                </a:gs>
                <a:gs pos="100000">
                  <a:srgbClr val="EDEDED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defTabSz="7183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2175" b="1" kern="0" dirty="0">
                <a:solidFill>
                  <a:srgbClr val="003366"/>
                </a:solidFill>
                <a:latin typeface="Comic Sans MS"/>
                <a:ea typeface="Arial" pitchFamily="-108" charset="0"/>
                <a:cs typeface="Arial" pitchFamily="-108" charset="0"/>
              </a:endParaRPr>
            </a:p>
          </p:txBody>
        </p:sp>
        <p:sp>
          <p:nvSpPr>
            <p:cNvPr id="99" name="Up Arrow 37"/>
            <p:cNvSpPr>
              <a:spLocks noChangeArrowheads="1"/>
            </p:cNvSpPr>
            <p:nvPr/>
          </p:nvSpPr>
          <p:spPr bwMode="auto">
            <a:xfrm>
              <a:off x="7226129" y="5929330"/>
              <a:ext cx="46037" cy="214481"/>
            </a:xfrm>
            <a:prstGeom prst="upArrow">
              <a:avLst>
                <a:gd name="adj1" fmla="val 50000"/>
                <a:gd name="adj2" fmla="val 49997"/>
              </a:avLst>
            </a:prstGeom>
            <a:gradFill rotWithShape="1">
              <a:gsLst>
                <a:gs pos="0">
                  <a:srgbClr val="FAFAFA"/>
                </a:gs>
                <a:gs pos="64999">
                  <a:srgbClr val="F2F2F2"/>
                </a:gs>
                <a:gs pos="100000">
                  <a:srgbClr val="EDEDED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defTabSz="7183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sz="2175" b="1" kern="0" dirty="0">
                <a:solidFill>
                  <a:srgbClr val="003366"/>
                </a:solidFill>
                <a:latin typeface="Comic Sans MS"/>
                <a:ea typeface="Arial" pitchFamily="-108" charset="0"/>
                <a:cs typeface="Arial" pitchFamily="-108" charset="0"/>
              </a:endParaRPr>
            </a:p>
          </p:txBody>
        </p:sp>
        <p:cxnSp>
          <p:nvCxnSpPr>
            <p:cNvPr id="100" name="Straight Arrow Connector 43"/>
            <p:cNvCxnSpPr>
              <a:cxnSpLocks noChangeShapeType="1"/>
            </p:cNvCxnSpPr>
            <p:nvPr/>
          </p:nvCxnSpPr>
          <p:spPr bwMode="auto">
            <a:xfrm flipV="1">
              <a:off x="3388441" y="5938696"/>
              <a:ext cx="1448612" cy="294299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/>
              <a:tailEnd type="arrow" w="sm" len="sm"/>
            </a:ln>
            <a:effectLst/>
          </p:spPr>
        </p:cxnSp>
        <p:cxnSp>
          <p:nvCxnSpPr>
            <p:cNvPr id="101" name="Straight Arrow Connector 41"/>
            <p:cNvCxnSpPr>
              <a:cxnSpLocks noChangeShapeType="1"/>
            </p:cNvCxnSpPr>
            <p:nvPr/>
          </p:nvCxnSpPr>
          <p:spPr bwMode="auto">
            <a:xfrm flipV="1">
              <a:off x="5569867" y="5938696"/>
              <a:ext cx="1448612" cy="31974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/>
              <a:tailEnd type="arrow" w="sm" len="sm"/>
            </a:ln>
            <a:effectLst/>
          </p:spPr>
        </p:cxnSp>
        <p:sp>
          <p:nvSpPr>
            <p:cNvPr id="102" name="Text Box 38"/>
            <p:cNvSpPr txBox="1">
              <a:spLocks noChangeArrowheads="1"/>
            </p:cNvSpPr>
            <p:nvPr/>
          </p:nvSpPr>
          <p:spPr bwMode="auto">
            <a:xfrm>
              <a:off x="757238" y="6076027"/>
              <a:ext cx="7549857" cy="554888"/>
            </a:xfrm>
            <a:prstGeom prst="rect">
              <a:avLst/>
            </a:prstGeom>
            <a:gradFill rotWithShape="1">
              <a:gsLst>
                <a:gs pos="0">
                  <a:srgbClr val="ACB3C1">
                    <a:shade val="51000"/>
                    <a:satMod val="130000"/>
                  </a:srgbClr>
                </a:gs>
                <a:gs pos="80000">
                  <a:srgbClr val="ACB3C1">
                    <a:shade val="93000"/>
                    <a:satMod val="130000"/>
                  </a:srgbClr>
                </a:gs>
                <a:gs pos="100000">
                  <a:srgbClr val="ACB3C1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>
              <a:spAutoFit/>
            </a:bodyPr>
            <a:lstStyle/>
            <a:p>
              <a:pPr defTabSz="71836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100" b="1" kern="0" dirty="0">
                  <a:solidFill>
                    <a:srgbClr val="000000"/>
                  </a:solidFill>
                  <a:latin typeface="Corbel"/>
                  <a:ea typeface="Arial" pitchFamily="-108" charset="0"/>
                  <a:cs typeface="Corbel"/>
                </a:rPr>
                <a:t>Methods:     Analysis   -- Modelling -- Simulation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72788" y="1087710"/>
            <a:ext cx="5607525" cy="3050215"/>
            <a:chOff x="839717" y="1236071"/>
            <a:chExt cx="7476700" cy="4066953"/>
          </a:xfrm>
        </p:grpSpPr>
        <p:grpSp>
          <p:nvGrpSpPr>
            <p:cNvPr id="3" name="Group 2"/>
            <p:cNvGrpSpPr/>
            <p:nvPr/>
          </p:nvGrpSpPr>
          <p:grpSpPr>
            <a:xfrm>
              <a:off x="839717" y="1236071"/>
              <a:ext cx="7476700" cy="4066953"/>
              <a:chOff x="839717" y="1233140"/>
              <a:chExt cx="7476700" cy="4066953"/>
            </a:xfrm>
          </p:grpSpPr>
          <p:pic>
            <p:nvPicPr>
              <p:cNvPr id="86" name="Picture 85"/>
              <p:cNvPicPr>
                <a:picLocks noChangeAspect="1"/>
              </p:cNvPicPr>
              <p:nvPr/>
            </p:nvPicPr>
            <p:blipFill rotWithShape="1">
              <a:blip r:embed="rId2"/>
              <a:srcRect l="3757" t="10532" r="4294" b="22510"/>
              <a:stretch/>
            </p:blipFill>
            <p:spPr>
              <a:xfrm>
                <a:off x="839717" y="1233140"/>
                <a:ext cx="7476700" cy="4066953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4735397" y="2598771"/>
                <a:ext cx="3184463" cy="1323439"/>
              </a:xfrm>
              <a:prstGeom prst="rect">
                <a:avLst/>
              </a:prstGeom>
              <a:solidFill>
                <a:srgbClr val="B70000"/>
              </a:solidFill>
            </p:spPr>
            <p:txBody>
              <a:bodyPr wrap="none" rtlCol="0"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prstClr val="white"/>
                    </a:solidFill>
                    <a:latin typeface="Corbel"/>
                    <a:ea typeface=""/>
                    <a:cs typeface="Corbel"/>
                  </a:rPr>
                  <a:t>Computational Social Science</a:t>
                </a:r>
              </a:p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white"/>
                    </a:solidFill>
                    <a:latin typeface="Corbel"/>
                    <a:ea typeface=""/>
                    <a:cs typeface="Corbel"/>
                  </a:rPr>
                  <a:t>or </a:t>
                </a:r>
              </a:p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prstClr val="white"/>
                    </a:solidFill>
                    <a:latin typeface="Corbel"/>
                    <a:ea typeface=""/>
                    <a:cs typeface="Corbel"/>
                  </a:rPr>
                  <a:t>Social Physics</a:t>
                </a:r>
              </a:p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dirty="0">
                    <a:solidFill>
                      <a:prstClr val="white"/>
                    </a:solidFill>
                    <a:latin typeface="Corbel"/>
                    <a:ea typeface=""/>
                    <a:cs typeface="Corbel"/>
                  </a:rPr>
                  <a:t>or</a:t>
                </a:r>
              </a:p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prstClr val="white"/>
                    </a:solidFill>
                    <a:latin typeface="Corbel"/>
                    <a:ea typeface=""/>
                    <a:cs typeface="Corbel"/>
                  </a:rPr>
                  <a:t>Data-Driven Social Science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403648" y="1435726"/>
              <a:ext cx="2312300" cy="646328"/>
            </a:xfrm>
            <a:prstGeom prst="rect">
              <a:avLst/>
            </a:prstGeom>
            <a:solidFill>
              <a:srgbClr val="0D5516"/>
            </a:solidFill>
            <a:ln>
              <a:noFill/>
            </a:ln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prstClr val="white"/>
                  </a:solidFill>
                  <a:latin typeface="Corbel"/>
                  <a:ea typeface=""/>
                  <a:cs typeface="Corbel"/>
                </a:rPr>
                <a:t>Digital databases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prstClr val="white"/>
                  </a:solidFill>
                  <a:latin typeface="Corbel"/>
                  <a:ea typeface=""/>
                  <a:cs typeface="Corbel"/>
                </a:rPr>
                <a:t>Big Data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03648" y="2422630"/>
              <a:ext cx="2312300" cy="646328"/>
            </a:xfrm>
            <a:prstGeom prst="rect">
              <a:avLst/>
            </a:prstGeom>
            <a:solidFill>
              <a:srgbClr val="0D5516"/>
            </a:solidFill>
            <a:ln>
              <a:noFill/>
            </a:ln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prstClr val="white"/>
                  </a:solidFill>
                  <a:latin typeface="Corbel"/>
                  <a:ea typeface=""/>
                  <a:cs typeface="Corbel"/>
                </a:rPr>
                <a:t>Computer speed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prstClr val="white"/>
                  </a:solidFill>
                  <a:latin typeface="Corbel"/>
                  <a:ea typeface=""/>
                  <a:cs typeface="Corbel"/>
                </a:rPr>
                <a:t>HPC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29048" y="3436888"/>
              <a:ext cx="2312300" cy="646328"/>
            </a:xfrm>
            <a:prstGeom prst="rect">
              <a:avLst/>
            </a:prstGeom>
            <a:solidFill>
              <a:srgbClr val="0D5516"/>
            </a:solidFill>
            <a:ln>
              <a:noFill/>
            </a:ln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prstClr val="white"/>
                  </a:solidFill>
                  <a:latin typeface="Corbel"/>
                  <a:ea typeface=""/>
                  <a:cs typeface="Corbel"/>
                </a:rPr>
                <a:t>Science of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prstClr val="white"/>
                  </a:solidFill>
                  <a:latin typeface="Corbel"/>
                  <a:ea typeface=""/>
                  <a:cs typeface="Corbel"/>
                </a:rPr>
                <a:t>Complex Systems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03648" y="4580344"/>
              <a:ext cx="2312300" cy="369329"/>
            </a:xfrm>
            <a:prstGeom prst="rect">
              <a:avLst/>
            </a:prstGeom>
            <a:solidFill>
              <a:srgbClr val="0D5516"/>
            </a:solidFill>
            <a:ln>
              <a:noFill/>
            </a:ln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prstClr val="white"/>
                  </a:solidFill>
                  <a:latin typeface="Corbel"/>
                  <a:ea typeface=""/>
                  <a:cs typeface="Corbel"/>
                </a:rPr>
                <a:t>Social Sciences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9552" y="707917"/>
            <a:ext cx="8112414" cy="39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980" b="1" dirty="0">
                <a:solidFill>
                  <a:srgbClr val="BF0000"/>
                </a:solidFill>
                <a:latin typeface="Calibri"/>
                <a:ea typeface=""/>
              </a:rPr>
              <a:t>Challenge: the underlying laws of social system </a:t>
            </a:r>
            <a:r>
              <a:rPr lang="mr-IN" sz="1980" b="1" dirty="0">
                <a:solidFill>
                  <a:srgbClr val="BF0000"/>
                </a:solidFill>
                <a:latin typeface="Calibri"/>
                <a:ea typeface=""/>
              </a:rPr>
              <a:t>–</a:t>
            </a:r>
            <a:r>
              <a:rPr lang="en-US" sz="1980" b="1" dirty="0">
                <a:solidFill>
                  <a:srgbClr val="BF0000"/>
                </a:solidFill>
                <a:latin typeface="Calibri"/>
                <a:ea typeface=""/>
              </a:rPr>
              <a:t> if any </a:t>
            </a:r>
            <a:r>
              <a:rPr lang="mr-IN" sz="1980" b="1" dirty="0">
                <a:solidFill>
                  <a:srgbClr val="BF0000"/>
                </a:solidFill>
                <a:latin typeface="Calibri"/>
                <a:ea typeface=""/>
              </a:rPr>
              <a:t>–</a:t>
            </a:r>
            <a:r>
              <a:rPr lang="en-US" sz="1980" b="1" dirty="0">
                <a:solidFill>
                  <a:srgbClr val="BF0000"/>
                </a:solidFill>
                <a:latin typeface="Calibri"/>
                <a:ea typeface=""/>
              </a:rPr>
              <a:t> are not know, yet!</a:t>
            </a:r>
          </a:p>
        </p:txBody>
      </p:sp>
    </p:spTree>
    <p:extLst>
      <p:ext uri="{BB962C8B-B14F-4D97-AF65-F5344CB8AC3E}">
        <p14:creationId xmlns:p14="http://schemas.microsoft.com/office/powerpoint/2010/main" val="18326042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833" y="202314"/>
            <a:ext cx="5830491" cy="479227"/>
          </a:xfrm>
        </p:spPr>
        <p:txBody>
          <a:bodyPr/>
          <a:lstStyle/>
          <a:p>
            <a:pPr algn="ctr"/>
            <a:r>
              <a:rPr lang="en-US" b="0" dirty="0">
                <a:latin typeface="Trajan Pro"/>
                <a:cs typeface="Trajan Pro"/>
              </a:rPr>
              <a:t>Dataset</a:t>
            </a:r>
          </a:p>
        </p:txBody>
      </p:sp>
      <p:pic>
        <p:nvPicPr>
          <p:cNvPr id="17" name="Picture 16" descr="ego_network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r="3624"/>
          <a:stretch/>
        </p:blipFill>
        <p:spPr>
          <a:xfrm>
            <a:off x="4864615" y="1151457"/>
            <a:ext cx="2763995" cy="259228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0" y="4353948"/>
            <a:ext cx="9144000" cy="789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1532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47665" y="694977"/>
            <a:ext cx="6372708" cy="3618403"/>
          </a:xfrm>
        </p:spPr>
        <p:txBody>
          <a:bodyPr/>
          <a:lstStyle/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endParaRPr lang="en-US" sz="100" b="0" dirty="0"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latin typeface="Corbel"/>
                <a:cs typeface="Corbel"/>
              </a:rPr>
              <a:t>Large mobile phone operator data set from a European country:</a:t>
            </a:r>
          </a:p>
          <a:p>
            <a:pPr>
              <a:spcBef>
                <a:spcPts val="0"/>
              </a:spcBef>
            </a:pPr>
            <a:r>
              <a:rPr lang="en-US" b="0" dirty="0">
                <a:solidFill>
                  <a:srgbClr val="000000"/>
                </a:solidFill>
                <a:latin typeface="Corbel"/>
                <a:cs typeface="Corbel"/>
              </a:rPr>
              <a:t>~ 10 million service subscribers</a:t>
            </a:r>
          </a:p>
          <a:p>
            <a:pPr>
              <a:spcBef>
                <a:spcPts val="0"/>
              </a:spcBef>
            </a:pPr>
            <a:r>
              <a:rPr lang="en-US" b="0" dirty="0">
                <a:solidFill>
                  <a:srgbClr val="000000"/>
                </a:solidFill>
                <a:latin typeface="Corbel"/>
                <a:cs typeface="Corbel"/>
              </a:rPr>
              <a:t>~ 3 billion calls</a:t>
            </a:r>
          </a:p>
          <a:p>
            <a:pPr>
              <a:spcBef>
                <a:spcPts val="0"/>
              </a:spcBef>
            </a:pPr>
            <a:r>
              <a:rPr lang="en-US" b="0" dirty="0">
                <a:solidFill>
                  <a:srgbClr val="000000"/>
                </a:solidFill>
                <a:latin typeface="Corbel"/>
                <a:cs typeface="Corbel"/>
              </a:rPr>
              <a:t>~ 500 million text messages</a:t>
            </a:r>
          </a:p>
          <a:p>
            <a:pPr>
              <a:spcBef>
                <a:spcPts val="0"/>
              </a:spcBef>
            </a:pPr>
            <a:r>
              <a:rPr lang="en-US" b="0" dirty="0">
                <a:solidFill>
                  <a:srgbClr val="000000"/>
                </a:solidFill>
                <a:latin typeface="Corbel"/>
                <a:cs typeface="Corbel"/>
              </a:rPr>
              <a:t>Covers 12 months period (2007)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Corbel"/>
                <a:cs typeface="Corbel"/>
              </a:rPr>
              <a:t>In addition demographic data: </a:t>
            </a:r>
          </a:p>
          <a:p>
            <a:pPr lvl="1">
              <a:spcBef>
                <a:spcPts val="0"/>
              </a:spcBef>
            </a:pPr>
            <a:r>
              <a:rPr lang="en-US" b="0" dirty="0">
                <a:solidFill>
                  <a:srgbClr val="A80000"/>
                </a:solidFill>
              </a:rPr>
              <a:t>Gender of subscriber</a:t>
            </a:r>
          </a:p>
          <a:p>
            <a:pPr lvl="1">
              <a:spcBef>
                <a:spcPts val="0"/>
              </a:spcBef>
            </a:pPr>
            <a:r>
              <a:rPr lang="en-US" b="0" dirty="0">
                <a:solidFill>
                  <a:srgbClr val="A80000"/>
                </a:solidFill>
              </a:rPr>
              <a:t>Age of subscriber</a:t>
            </a:r>
          </a:p>
          <a:p>
            <a:pPr lvl="1">
              <a:spcBef>
                <a:spcPts val="0"/>
              </a:spcBef>
            </a:pPr>
            <a:r>
              <a:rPr lang="en-US" b="0" dirty="0">
                <a:solidFill>
                  <a:srgbClr val="A80000"/>
                </a:solidFill>
              </a:rPr>
              <a:t>Postcode of subscriber</a:t>
            </a:r>
          </a:p>
          <a:p>
            <a:pPr lvl="1">
              <a:spcBef>
                <a:spcPts val="0"/>
              </a:spcBef>
            </a:pPr>
            <a:r>
              <a:rPr lang="en-US" b="0" dirty="0">
                <a:solidFill>
                  <a:srgbClr val="A80000"/>
                </a:solidFill>
              </a:rPr>
              <a:t>Most used tower position</a:t>
            </a:r>
          </a:p>
          <a:p>
            <a:pPr>
              <a:spcBef>
                <a:spcPts val="0"/>
              </a:spcBef>
            </a:pPr>
            <a:r>
              <a:rPr lang="en-US" b="0" dirty="0"/>
              <a:t>Other (open access) dataset:</a:t>
            </a:r>
          </a:p>
          <a:p>
            <a:pPr lvl="1">
              <a:spcBef>
                <a:spcPts val="0"/>
              </a:spcBef>
            </a:pPr>
            <a:r>
              <a:rPr lang="en-US" b="0" dirty="0">
                <a:solidFill>
                  <a:srgbClr val="C00000"/>
                </a:solidFill>
              </a:rPr>
              <a:t>Seasonal (temperature) records</a:t>
            </a:r>
          </a:p>
          <a:p>
            <a:pPr lvl="1">
              <a:spcBef>
                <a:spcPts val="0"/>
              </a:spcBef>
            </a:pPr>
            <a:r>
              <a:rPr lang="en-US" b="0" dirty="0">
                <a:solidFill>
                  <a:srgbClr val="C00000"/>
                </a:solidFill>
              </a:rPr>
              <a:t>Geophysical (sunrise &amp; sunset, daylight duration) records</a:t>
            </a:r>
          </a:p>
          <a:p>
            <a:pPr lvl="1">
              <a:spcBef>
                <a:spcPts val="0"/>
              </a:spcBef>
            </a:pPr>
            <a:r>
              <a:rPr lang="en-US" b="0" dirty="0">
                <a:solidFill>
                  <a:srgbClr val="C00000"/>
                </a:solidFill>
              </a:rPr>
              <a:t>Country statistics (city populations, distribution</a:t>
            </a:r>
            <a:r>
              <a:rPr lang="mr-IN" b="0" dirty="0">
                <a:solidFill>
                  <a:srgbClr val="C00000"/>
                </a:solidFill>
              </a:rPr>
              <a:t>…</a:t>
            </a:r>
            <a:r>
              <a:rPr lang="fi-FI" b="0" dirty="0">
                <a:solidFill>
                  <a:srgbClr val="C00000"/>
                </a:solidFill>
              </a:rPr>
              <a:t>)</a:t>
            </a:r>
            <a:endParaRPr lang="en-US" b="0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</a:pPr>
            <a:endParaRPr lang="en-US" b="0" dirty="0"/>
          </a:p>
          <a:p>
            <a:pPr lvl="1">
              <a:spcBef>
                <a:spcPts val="0"/>
              </a:spcBef>
            </a:pPr>
            <a:endParaRPr lang="en-US" b="0" dirty="0"/>
          </a:p>
          <a:p>
            <a:pPr marL="0" indent="0">
              <a:buNone/>
            </a:pPr>
            <a:endParaRPr lang="en-US" sz="1350" b="0" dirty="0">
              <a:solidFill>
                <a:srgbClr val="A80000"/>
              </a:solidFill>
            </a:endParaRPr>
          </a:p>
          <a:p>
            <a:endParaRPr lang="en-US" sz="1350" b="0" dirty="0"/>
          </a:p>
          <a:p>
            <a:endParaRPr lang="en-US" sz="1350" b="0" dirty="0"/>
          </a:p>
        </p:txBody>
      </p:sp>
      <p:sp>
        <p:nvSpPr>
          <p:cNvPr id="7" name="Rectangle 6"/>
          <p:cNvSpPr/>
          <p:nvPr/>
        </p:nvSpPr>
        <p:spPr>
          <a:xfrm>
            <a:off x="0" y="-20538"/>
            <a:ext cx="9144000" cy="792088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hu-HU" sz="3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Socially</a:t>
            </a:r>
            <a:r>
              <a:rPr lang="hu-HU" sz="32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3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relevant</a:t>
            </a:r>
            <a:r>
              <a:rPr lang="hu-HU" sz="32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3200" i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 vivo</a:t>
            </a:r>
            <a:r>
              <a:rPr lang="hu-HU" sz="32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3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Dataset</a:t>
            </a:r>
            <a:r>
              <a:rPr lang="hu-HU" sz="32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ctr" defTabSz="342890" fontAlgn="auto">
              <a:spcBef>
                <a:spcPts val="0"/>
              </a:spcBef>
              <a:spcAft>
                <a:spcPts val="0"/>
              </a:spcAft>
            </a:pPr>
            <a:r>
              <a:rPr lang="hu-HU" sz="20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Insight</a:t>
            </a:r>
            <a:r>
              <a:rPr lang="hu-HU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20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into</a:t>
            </a:r>
            <a:r>
              <a:rPr lang="hu-HU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20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behaviour</a:t>
            </a:r>
            <a:r>
              <a:rPr lang="hu-HU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20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at</a:t>
            </a:r>
            <a:r>
              <a:rPr lang="hu-HU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20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Individual</a:t>
            </a:r>
            <a:r>
              <a:rPr lang="hu-HU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20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hu-HU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20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societal</a:t>
            </a:r>
            <a:r>
              <a:rPr lang="hu-HU" sz="20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hu-HU" sz="20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level</a:t>
            </a:r>
            <a:endParaRPr lang="hu-HU" sz="20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815" y="4593907"/>
            <a:ext cx="6999178" cy="567846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marL="0" lvl="1" indent="0"/>
            <a:r>
              <a:rPr lang="en-US" sz="1620" dirty="0">
                <a:solidFill>
                  <a:srgbClr val="A8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Single+ channel events (calls &amp; SMS) with #, duration &amp; timings reflect ego-alter sociality &amp; social structure -&gt; Phone network serves as proxy for social network.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3272" y="4358643"/>
            <a:ext cx="605621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accent2">
                    <a:lumMod val="75000"/>
                  </a:schemeClr>
                </a:solidFill>
              </a:rPr>
              <a:t>From “Prehistoric” era prior to smart phones, SNS like Facebook, etc.</a:t>
            </a:r>
          </a:p>
        </p:txBody>
      </p:sp>
    </p:spTree>
    <p:extLst>
      <p:ext uri="{BB962C8B-B14F-4D97-AF65-F5344CB8AC3E}">
        <p14:creationId xmlns:p14="http://schemas.microsoft.com/office/powerpoint/2010/main" val="32151564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idx="1"/>
          </p:nvPr>
        </p:nvSpPr>
        <p:spPr bwMode="auto">
          <a:xfrm>
            <a:off x="1318412" y="1041090"/>
            <a:ext cx="2821541" cy="129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0" defTabSz="685765">
              <a:spcBef>
                <a:spcPts val="0"/>
              </a:spcBef>
              <a:buNone/>
              <a:defRPr/>
            </a:pPr>
            <a:r>
              <a:rPr lang="en-US" sz="1575" dirty="0" err="1">
                <a:solidFill>
                  <a:srgbClr val="A8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Homophily</a:t>
            </a:r>
            <a:r>
              <a:rPr lang="en-US" sz="1575" dirty="0">
                <a:solidFill>
                  <a:sysClr val="windowText" lastClr="000000"/>
                </a:solidFill>
                <a:latin typeface="Corbel"/>
                <a:cs typeface="Corbel"/>
              </a:rPr>
              <a:t> – a strong tendency for individuals to associate with others whom they perceive as being  similar to themselves in some way.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75379" y="2607262"/>
            <a:ext cx="2524627" cy="53091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65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>
                <a:solidFill>
                  <a:srgbClr val="A8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ea typeface="+mn-ea"/>
                <a:cs typeface="Corbel"/>
              </a:rPr>
              <a:t>Assortative</a:t>
            </a:r>
            <a:r>
              <a:rPr lang="en-US" sz="1500" b="1" dirty="0">
                <a:solidFill>
                  <a:srgbClr val="A8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ea typeface="+mn-ea"/>
                <a:cs typeface="Corbel"/>
              </a:rPr>
              <a:t> mixing</a:t>
            </a:r>
            <a:r>
              <a:rPr lang="en-US" sz="1500" b="1" dirty="0">
                <a:solidFill>
                  <a:srgbClr val="292934"/>
                </a:solidFill>
                <a:latin typeface="Corbel"/>
                <a:ea typeface="+mn-ea"/>
                <a:cs typeface="Corbel"/>
              </a:rPr>
              <a:t> </a:t>
            </a:r>
            <a:r>
              <a:rPr lang="en-US" sz="1500" dirty="0">
                <a:solidFill>
                  <a:srgbClr val="292934"/>
                </a:solidFill>
                <a:latin typeface="Corbel"/>
                <a:ea typeface="+mn-ea"/>
                <a:cs typeface="Corbel"/>
              </a:rPr>
              <a:t>by degree  in social networks.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05142" y="3480504"/>
            <a:ext cx="2752210" cy="53091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65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 err="1">
                <a:solidFill>
                  <a:srgbClr val="A8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ea typeface="+mn-ea"/>
                <a:cs typeface="Corbel"/>
              </a:rPr>
              <a:t>Dissortative</a:t>
            </a:r>
            <a:r>
              <a:rPr lang="en-US" sz="1500" b="1" dirty="0">
                <a:solidFill>
                  <a:srgbClr val="A8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ea typeface="+mn-ea"/>
                <a:cs typeface="Corbel"/>
              </a:rPr>
              <a:t> mixing</a:t>
            </a:r>
            <a:r>
              <a:rPr lang="en-US" sz="1500" b="1" dirty="0">
                <a:solidFill>
                  <a:srgbClr val="292934"/>
                </a:solidFill>
                <a:latin typeface="Corbel"/>
                <a:ea typeface="+mn-ea"/>
                <a:cs typeface="Corbel"/>
              </a:rPr>
              <a:t> </a:t>
            </a:r>
            <a:r>
              <a:rPr lang="en-US" sz="1500" dirty="0">
                <a:solidFill>
                  <a:srgbClr val="292934"/>
                </a:solidFill>
                <a:latin typeface="Corbel"/>
                <a:ea typeface="+mn-ea"/>
                <a:cs typeface="Corbel"/>
              </a:rPr>
              <a:t>by genders in a network of sexual contacts.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353948"/>
            <a:ext cx="9144000" cy="789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sz="737"/>
          </a:p>
        </p:txBody>
      </p:sp>
      <p:sp>
        <p:nvSpPr>
          <p:cNvPr id="3" name="Rectangle 2"/>
          <p:cNvSpPr/>
          <p:nvPr/>
        </p:nvSpPr>
        <p:spPr>
          <a:xfrm>
            <a:off x="1277634" y="4462832"/>
            <a:ext cx="6642738" cy="323163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defTabSz="342883" fontAlgn="auto">
              <a:spcBef>
                <a:spcPts val="0"/>
              </a:spcBef>
              <a:spcAft>
                <a:spcPts val="0"/>
              </a:spcAft>
            </a:pPr>
            <a:r>
              <a:rPr lang="hu-HU" sz="1650" b="1" dirty="0">
                <a:solidFill>
                  <a:srgbClr val="A80000"/>
                </a:solidFill>
                <a:latin typeface="Corbel"/>
                <a:cs typeface="Corbel"/>
              </a:rPr>
              <a:t>Are there gender and age specific properties in our social relations?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20539"/>
            <a:ext cx="9144000" cy="851973"/>
          </a:xfrm>
          <a:prstGeom prst="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342883" fontAlgn="auto">
              <a:spcBef>
                <a:spcPts val="0"/>
              </a:spcBef>
              <a:spcAft>
                <a:spcPts val="0"/>
              </a:spcAft>
            </a:pPr>
            <a:r>
              <a:rPr lang="hu-HU" sz="32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Egocentric Networks: </a:t>
            </a:r>
          </a:p>
          <a:p>
            <a:pPr algn="ctr" defTabSz="342883" fontAlgn="auto">
              <a:spcBef>
                <a:spcPts val="0"/>
              </a:spcBef>
              <a:spcAft>
                <a:spcPts val="0"/>
              </a:spcAft>
            </a:pPr>
            <a:r>
              <a:rPr lang="hu-HU" sz="20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Sex Differences in Intimate Relationships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8977" y="1360219"/>
            <a:ext cx="1188132" cy="423076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64655" tIns="32327" rIns="64655" bIns="32327" rtlCol="0">
            <a:spAutoFit/>
          </a:bodyPr>
          <a:lstStyle/>
          <a:p>
            <a:pPr defTabSz="685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Support clique </a:t>
            </a:r>
          </a:p>
          <a:p>
            <a:pPr defTabSz="685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25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(3-5 people)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48977" y="1936347"/>
            <a:ext cx="1334244" cy="423076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64655" tIns="32327" rIns="64655" bIns="32327" rtlCol="0">
            <a:spAutoFit/>
          </a:bodyPr>
          <a:lstStyle/>
          <a:p>
            <a:pPr defTabSz="685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Sympathy group </a:t>
            </a:r>
          </a:p>
          <a:p>
            <a:pPr defTabSz="685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25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(12-20 people)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48977" y="2460587"/>
            <a:ext cx="1153176" cy="423076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64655" tIns="32327" rIns="64655" bIns="32327" rtlCol="0">
            <a:spAutoFit/>
          </a:bodyPr>
          <a:lstStyle/>
          <a:p>
            <a:pPr defTabSz="685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Band  </a:t>
            </a:r>
            <a:r>
              <a:rPr lang="en-US" sz="1125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        </a:t>
            </a:r>
          </a:p>
          <a:p>
            <a:pPr defTabSz="685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25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 (30-50 people)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48977" y="2985187"/>
            <a:ext cx="1045164" cy="423076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64655" tIns="32327" rIns="64655" bIns="32327" rtlCol="0">
            <a:spAutoFit/>
          </a:bodyPr>
          <a:lstStyle/>
          <a:p>
            <a:pPr defTabSz="685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A80000"/>
                </a:solidFill>
                <a:latin typeface="Corbel"/>
                <a:ea typeface="+mn-ea"/>
                <a:cs typeface="Corbel"/>
              </a:rPr>
              <a:t>Clan  </a:t>
            </a:r>
            <a:r>
              <a:rPr lang="en-US" sz="1125" b="1" kern="0" dirty="0">
                <a:solidFill>
                  <a:srgbClr val="A80000"/>
                </a:solidFill>
                <a:latin typeface="Corbel"/>
                <a:ea typeface="+mn-ea"/>
                <a:cs typeface="Corbel"/>
              </a:rPr>
              <a:t>           (150 people)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48977" y="3502521"/>
            <a:ext cx="1026114" cy="423076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64655" tIns="32327" rIns="64655" bIns="32327" rtlCol="0">
            <a:spAutoFit/>
          </a:bodyPr>
          <a:lstStyle/>
          <a:p>
            <a:pPr defTabSz="685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err="1">
                <a:solidFill>
                  <a:srgbClr val="000000"/>
                </a:solidFill>
                <a:latin typeface="Corbel"/>
                <a:ea typeface="+mn-ea"/>
                <a:cs typeface="Corbel"/>
              </a:rPr>
              <a:t>Megaband</a:t>
            </a:r>
            <a:r>
              <a:rPr lang="en-US" sz="1200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 </a:t>
            </a:r>
          </a:p>
          <a:p>
            <a:pPr defTabSz="685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25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(500 people)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48977" y="3988575"/>
            <a:ext cx="1045164" cy="423076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64655" tIns="32327" rIns="64655" bIns="32327" rtlCol="0">
            <a:spAutoFit/>
          </a:bodyPr>
          <a:lstStyle/>
          <a:p>
            <a:pPr defTabSz="685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Tribe    </a:t>
            </a:r>
            <a:r>
              <a:rPr lang="en-US" sz="1125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     (1500 people)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36341"/>
          <a:stretch/>
        </p:blipFill>
        <p:spPr>
          <a:xfrm>
            <a:off x="4193959" y="1062727"/>
            <a:ext cx="2517341" cy="31863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51334" y="4856117"/>
            <a:ext cx="6858000" cy="253914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65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92934"/>
                </a:solidFill>
                <a:latin typeface="Arial"/>
                <a:ea typeface="+mn-ea"/>
              </a:rPr>
              <a:t>V. Palchykov, K. </a:t>
            </a:r>
            <a:r>
              <a:rPr lang="en-US" sz="1200" dirty="0" err="1">
                <a:solidFill>
                  <a:srgbClr val="292934"/>
                </a:solidFill>
                <a:latin typeface="Arial"/>
                <a:ea typeface="+mn-ea"/>
              </a:rPr>
              <a:t>Kaski</a:t>
            </a:r>
            <a:r>
              <a:rPr lang="en-US" sz="1200" dirty="0">
                <a:solidFill>
                  <a:srgbClr val="292934"/>
                </a:solidFill>
                <a:latin typeface="Arial"/>
                <a:ea typeface="+mn-ea"/>
              </a:rPr>
              <a:t>, J. </a:t>
            </a:r>
            <a:r>
              <a:rPr lang="en-US" sz="1200" dirty="0" err="1">
                <a:solidFill>
                  <a:srgbClr val="292934"/>
                </a:solidFill>
                <a:latin typeface="Arial"/>
                <a:ea typeface="+mn-ea"/>
              </a:rPr>
              <a:t>Kertész</a:t>
            </a:r>
            <a:r>
              <a:rPr lang="en-US" sz="1200" dirty="0">
                <a:solidFill>
                  <a:srgbClr val="292934"/>
                </a:solidFill>
                <a:latin typeface="Arial"/>
                <a:ea typeface="+mn-ea"/>
              </a:rPr>
              <a:t>, A.-L. </a:t>
            </a:r>
            <a:r>
              <a:rPr lang="en-US" sz="1200" dirty="0" err="1">
                <a:solidFill>
                  <a:srgbClr val="292934"/>
                </a:solidFill>
                <a:latin typeface="Arial"/>
                <a:ea typeface="+mn-ea"/>
              </a:rPr>
              <a:t>Barabási</a:t>
            </a:r>
            <a:r>
              <a:rPr lang="en-US" sz="1200" dirty="0">
                <a:solidFill>
                  <a:srgbClr val="292934"/>
                </a:solidFill>
                <a:latin typeface="Arial"/>
                <a:ea typeface="+mn-ea"/>
              </a:rPr>
              <a:t> &amp; R.I.M. Dunbar, </a:t>
            </a:r>
            <a:r>
              <a:rPr lang="en-US" sz="1200" i="1" dirty="0">
                <a:solidFill>
                  <a:srgbClr val="292934"/>
                </a:solidFill>
                <a:latin typeface="Arial"/>
                <a:ea typeface="+mn-ea"/>
              </a:rPr>
              <a:t>Scientific Reports</a:t>
            </a:r>
            <a:r>
              <a:rPr lang="en-US" sz="1200" dirty="0">
                <a:solidFill>
                  <a:srgbClr val="292934"/>
                </a:solidFill>
                <a:latin typeface="Arial"/>
                <a:ea typeface="+mn-ea"/>
              </a:rPr>
              <a:t> </a:t>
            </a:r>
            <a:r>
              <a:rPr lang="hu-HU" sz="1200" b="1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hu-HU" sz="1200" dirty="0">
                <a:solidFill>
                  <a:srgbClr val="000000"/>
                </a:solidFill>
                <a:latin typeface="Arial" charset="0"/>
              </a:rPr>
              <a:t>, 370, (2012)</a:t>
            </a:r>
            <a:endParaRPr lang="en-US" sz="1200" dirty="0">
              <a:solidFill>
                <a:srgbClr val="292934"/>
              </a:solidFill>
              <a:latin typeface="Arial"/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46186" y="986527"/>
            <a:ext cx="1728192" cy="27303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64655" tIns="32327" rIns="64655" bIns="32327" rtlCol="0">
            <a:spAutoFit/>
          </a:bodyPr>
          <a:lstStyle/>
          <a:p>
            <a:pPr algn="ctr" defTabSz="6857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solidFill>
                  <a:srgbClr val="000000"/>
                </a:solidFill>
                <a:latin typeface="Corbel"/>
                <a:ea typeface="+mn-ea"/>
                <a:cs typeface="Corbel"/>
              </a:rPr>
              <a:t>Dunbar’s perspective</a:t>
            </a:r>
          </a:p>
        </p:txBody>
      </p:sp>
    </p:spTree>
    <p:extLst>
      <p:ext uri="{BB962C8B-B14F-4D97-AF65-F5344CB8AC3E}">
        <p14:creationId xmlns:p14="http://schemas.microsoft.com/office/powerpoint/2010/main" val="92784770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1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1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1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1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1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12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1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1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1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12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12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12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13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13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13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13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13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3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13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13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13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13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14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14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14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14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pperplat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14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14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14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14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14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14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15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15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5.xml><?xml version="1.0" encoding="utf-8"?>
<a:theme xmlns:a="http://schemas.openxmlformats.org/drawingml/2006/main" name="15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15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7.xml><?xml version="1.0" encoding="utf-8"?>
<a:theme xmlns:a="http://schemas.openxmlformats.org/drawingml/2006/main" name="15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8.xml><?xml version="1.0" encoding="utf-8"?>
<a:theme xmlns:a="http://schemas.openxmlformats.org/drawingml/2006/main" name="15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15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askerville"/>
        <a:ea typeface="ヒラギノ明朝 ProN W3"/>
        <a:cs typeface="ヒラギノ明朝 ProN W3"/>
      </a:majorFont>
      <a:minorFont>
        <a:latin typeface="Baskervill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15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1.xml><?xml version="1.0" encoding="utf-8"?>
<a:theme xmlns:a="http://schemas.openxmlformats.org/drawingml/2006/main" name="15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2.xml><?xml version="1.0" encoding="utf-8"?>
<a:theme xmlns:a="http://schemas.openxmlformats.org/drawingml/2006/main" name="15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3.xml><?xml version="1.0" encoding="utf-8"?>
<a:theme xmlns:a="http://schemas.openxmlformats.org/drawingml/2006/main" name="16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4.xml><?xml version="1.0" encoding="utf-8"?>
<a:theme xmlns:a="http://schemas.openxmlformats.org/drawingml/2006/main" name="16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5.xml><?xml version="1.0" encoding="utf-8"?>
<a:theme xmlns:a="http://schemas.openxmlformats.org/drawingml/2006/main" name="16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6.xml><?xml version="1.0" encoding="utf-8"?>
<a:theme xmlns:a="http://schemas.openxmlformats.org/drawingml/2006/main" name="16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7.xml><?xml version="1.0" encoding="utf-8"?>
<a:theme xmlns:a="http://schemas.openxmlformats.org/drawingml/2006/main" name="16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8.xml><?xml version="1.0" encoding="utf-8"?>
<a:theme xmlns:a="http://schemas.openxmlformats.org/drawingml/2006/main" name="Aalto_Image">
  <a:themeElements>
    <a:clrScheme name="Aalto_Im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lto_Im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lto_Im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lto_Im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lto_Im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lto_Im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lto_Im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lto_Im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lto_Im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lto_Im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lto_Im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lto_Im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lto_Im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lto_Im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1.xml><?xml version="1.0" encoding="utf-8"?>
<a:theme xmlns:a="http://schemas.openxmlformats.org/drawingml/2006/main" name="Aalto University">
  <a:themeElements>
    <a:clrScheme name="CS">
      <a:dk1>
        <a:srgbClr val="1B272C"/>
      </a:dk1>
      <a:lt1>
        <a:srgbClr val="FFFFFF"/>
      </a:lt1>
      <a:dk2>
        <a:srgbClr val="31859F"/>
      </a:dk2>
      <a:lt2>
        <a:srgbClr val="FFA500"/>
      </a:lt2>
      <a:accent1>
        <a:srgbClr val="2BB6B7"/>
      </a:accent1>
      <a:accent2>
        <a:srgbClr val="E73333"/>
      </a:accent2>
      <a:accent3>
        <a:srgbClr val="74AF27"/>
      </a:accent3>
      <a:accent4>
        <a:srgbClr val="362783"/>
      </a:accent4>
      <a:accent5>
        <a:srgbClr val="005EB8"/>
      </a:accent5>
      <a:accent6>
        <a:srgbClr val="FF671F"/>
      </a:accent6>
      <a:hlink>
        <a:srgbClr val="74AF27"/>
      </a:hlink>
      <a:folHlink>
        <a:srgbClr val="362783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15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2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4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4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4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rculanum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4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4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4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4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4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5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5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5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5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5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5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5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pyrus"/>
        <a:ea typeface="ヒラギノ角ゴ ProN W3"/>
        <a:cs typeface="ヒラギノ角ゴ ProN W3"/>
      </a:majorFont>
      <a:minorFont>
        <a:latin typeface="Papyru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5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5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5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6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6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6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6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6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6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6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6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6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7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7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7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7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7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7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7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7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7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7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8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8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8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8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8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8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8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8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8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8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9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9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9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9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9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9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9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chin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9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10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10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10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10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10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10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10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10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10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10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1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1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1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American Typewriter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1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1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1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merican Typewriter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6000"/>
          </a:lnSpc>
          <a:spcBef>
            <a:spcPct val="0"/>
          </a:spcBef>
          <a:spcAft>
            <a:spcPct val="0"/>
          </a:spcAft>
          <a:buClr>
            <a:srgbClr val="F8F8F8"/>
          </a:buClr>
          <a:buSzPct val="100000"/>
          <a:buFont typeface="Gill Sans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56010</TotalTime>
  <Words>1393</Words>
  <Application>Microsoft Macintosh PowerPoint</Application>
  <PresentationFormat>On-screen Show (16:9)</PresentationFormat>
  <Paragraphs>228</Paragraphs>
  <Slides>21</Slides>
  <Notes>11</Notes>
  <HiddenSlides>14</HiddenSlides>
  <MMClips>0</MMClips>
  <ScaleCrop>false</ScaleCrop>
  <HeadingPairs>
    <vt:vector size="8" baseType="variant">
      <vt:variant>
        <vt:lpstr>Fonts Used</vt:lpstr>
      </vt:variant>
      <vt:variant>
        <vt:i4>31</vt:i4>
      </vt:variant>
      <vt:variant>
        <vt:lpstr>Theme</vt:lpstr>
      </vt:variant>
      <vt:variant>
        <vt:i4>152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05" baseType="lpstr">
      <vt:lpstr>ＭＳ Ｐゴシック</vt:lpstr>
      <vt:lpstr>ＭＳ Ｐゴシック</vt:lpstr>
      <vt:lpstr>ヒラギノ明朝 ProN W3</vt:lpstr>
      <vt:lpstr>ヒラギノ角ゴ Pro W3</vt:lpstr>
      <vt:lpstr>ヒラギノ角ゴ ProN W3</vt:lpstr>
      <vt:lpstr>American Typewriter</vt:lpstr>
      <vt:lpstr>Apple Chancery</vt:lpstr>
      <vt:lpstr>Arial</vt:lpstr>
      <vt:lpstr>Baskerville</vt:lpstr>
      <vt:lpstr>Calibri</vt:lpstr>
      <vt:lpstr>Cochin</vt:lpstr>
      <vt:lpstr>Comic Sans MS</vt:lpstr>
      <vt:lpstr>Copperplate</vt:lpstr>
      <vt:lpstr>Corbel</vt:lpstr>
      <vt:lpstr>Courier New</vt:lpstr>
      <vt:lpstr>Georgia</vt:lpstr>
      <vt:lpstr>Gill Sans</vt:lpstr>
      <vt:lpstr>Helvetica Neue</vt:lpstr>
      <vt:lpstr>Helvetica Neue Light</vt:lpstr>
      <vt:lpstr>Herculanum</vt:lpstr>
      <vt:lpstr>Lucida Grande</vt:lpstr>
      <vt:lpstr>Mangal</vt:lpstr>
      <vt:lpstr>Monotype Corsiva</vt:lpstr>
      <vt:lpstr>Palatino</vt:lpstr>
      <vt:lpstr>Papyrus</vt:lpstr>
      <vt:lpstr>Symbol</vt:lpstr>
      <vt:lpstr>Tahoma</vt:lpstr>
      <vt:lpstr>Times New Roman</vt:lpstr>
      <vt:lpstr>Trajan Pro</vt:lpstr>
      <vt:lpstr>Wingdings</vt:lpstr>
      <vt:lpstr>Zapf Dingbats</vt:lpstr>
      <vt:lpstr>1_Office Theme</vt:lpstr>
      <vt:lpstr>11_Office Theme</vt:lpstr>
      <vt:lpstr>13_Office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44_Office Theme</vt:lpstr>
      <vt:lpstr>45_Office Theme</vt:lpstr>
      <vt:lpstr>46_Office Theme</vt:lpstr>
      <vt:lpstr>47_Office Theme</vt:lpstr>
      <vt:lpstr>48_Office Theme</vt:lpstr>
      <vt:lpstr>49_Office Theme</vt:lpstr>
      <vt:lpstr>50_Office Theme</vt:lpstr>
      <vt:lpstr>51_Office Theme</vt:lpstr>
      <vt:lpstr>52_Office Theme</vt:lpstr>
      <vt:lpstr>53_Office Theme</vt:lpstr>
      <vt:lpstr>54_Office Theme</vt:lpstr>
      <vt:lpstr>55_Office Theme</vt:lpstr>
      <vt:lpstr>56_Office Theme</vt:lpstr>
      <vt:lpstr>57_Office Theme</vt:lpstr>
      <vt:lpstr>58_Office Theme</vt:lpstr>
      <vt:lpstr>59_Office Theme</vt:lpstr>
      <vt:lpstr>60_Office Theme</vt:lpstr>
      <vt:lpstr>61_Office Theme</vt:lpstr>
      <vt:lpstr>62_Office Theme</vt:lpstr>
      <vt:lpstr>63_Office Theme</vt:lpstr>
      <vt:lpstr>64_Office Theme</vt:lpstr>
      <vt:lpstr>65_Office Theme</vt:lpstr>
      <vt:lpstr>66_Office Theme</vt:lpstr>
      <vt:lpstr>68_Office Theme</vt:lpstr>
      <vt:lpstr>69_Office Theme</vt:lpstr>
      <vt:lpstr>70_Office Theme</vt:lpstr>
      <vt:lpstr>71_Office Theme</vt:lpstr>
      <vt:lpstr>72_Office Theme</vt:lpstr>
      <vt:lpstr>73_Office Theme</vt:lpstr>
      <vt:lpstr>74_Office Theme</vt:lpstr>
      <vt:lpstr>75_Office Theme</vt:lpstr>
      <vt:lpstr>76_Office Theme</vt:lpstr>
      <vt:lpstr>77_Office Theme</vt:lpstr>
      <vt:lpstr>78_Office Theme</vt:lpstr>
      <vt:lpstr>79_Office Theme</vt:lpstr>
      <vt:lpstr>80_Office Theme</vt:lpstr>
      <vt:lpstr>81_Office Theme</vt:lpstr>
      <vt:lpstr>82_Office Theme</vt:lpstr>
      <vt:lpstr>83_Office Theme</vt:lpstr>
      <vt:lpstr>84_Office Theme</vt:lpstr>
      <vt:lpstr>85_Office Theme</vt:lpstr>
      <vt:lpstr>86_Office Theme</vt:lpstr>
      <vt:lpstr>87_Office Theme</vt:lpstr>
      <vt:lpstr>88_Office Theme</vt:lpstr>
      <vt:lpstr>89_Office Theme</vt:lpstr>
      <vt:lpstr>90_Office Theme</vt:lpstr>
      <vt:lpstr>91_Office Theme</vt:lpstr>
      <vt:lpstr>92_Office Theme</vt:lpstr>
      <vt:lpstr>93_Office Theme</vt:lpstr>
      <vt:lpstr>94_Office Theme</vt:lpstr>
      <vt:lpstr>97_Office Theme</vt:lpstr>
      <vt:lpstr>98_Office Theme</vt:lpstr>
      <vt:lpstr>99_Office Theme</vt:lpstr>
      <vt:lpstr>100_Office Theme</vt:lpstr>
      <vt:lpstr>101_Office Theme</vt:lpstr>
      <vt:lpstr>102_Office Theme</vt:lpstr>
      <vt:lpstr>103_Office Theme</vt:lpstr>
      <vt:lpstr>104_Office Theme</vt:lpstr>
      <vt:lpstr>105_Office Theme</vt:lpstr>
      <vt:lpstr>106_Office Theme</vt:lpstr>
      <vt:lpstr>107_Office Theme</vt:lpstr>
      <vt:lpstr>108_Office Theme</vt:lpstr>
      <vt:lpstr>109_Office Theme</vt:lpstr>
      <vt:lpstr>110_Office Theme</vt:lpstr>
      <vt:lpstr>111_Office Theme</vt:lpstr>
      <vt:lpstr>112_Office Theme</vt:lpstr>
      <vt:lpstr>113_Office Theme</vt:lpstr>
      <vt:lpstr>114_Office Theme</vt:lpstr>
      <vt:lpstr>115_Office Theme</vt:lpstr>
      <vt:lpstr>116_Office Theme</vt:lpstr>
      <vt:lpstr>117_Office Theme</vt:lpstr>
      <vt:lpstr>118_Office Theme</vt:lpstr>
      <vt:lpstr>119_Office Theme</vt:lpstr>
      <vt:lpstr>120_Office Theme</vt:lpstr>
      <vt:lpstr>121_Office Theme</vt:lpstr>
      <vt:lpstr>122_Office Theme</vt:lpstr>
      <vt:lpstr>123_Office Theme</vt:lpstr>
      <vt:lpstr>124_Office Theme</vt:lpstr>
      <vt:lpstr>125_Office Theme</vt:lpstr>
      <vt:lpstr>126_Office Theme</vt:lpstr>
      <vt:lpstr>128_Office Theme</vt:lpstr>
      <vt:lpstr>129_Office Theme</vt:lpstr>
      <vt:lpstr>130_Office Theme</vt:lpstr>
      <vt:lpstr>131_Office Theme</vt:lpstr>
      <vt:lpstr>132_Office Theme</vt:lpstr>
      <vt:lpstr>133_Office Theme</vt:lpstr>
      <vt:lpstr>134_Office Theme</vt:lpstr>
      <vt:lpstr>135_Office Theme</vt:lpstr>
      <vt:lpstr>136_Office Theme</vt:lpstr>
      <vt:lpstr>137_Office Theme</vt:lpstr>
      <vt:lpstr>138_Office Theme</vt:lpstr>
      <vt:lpstr>139_Office Theme</vt:lpstr>
      <vt:lpstr>140_Office Theme</vt:lpstr>
      <vt:lpstr>141_Office Theme</vt:lpstr>
      <vt:lpstr>142_Office Theme</vt:lpstr>
      <vt:lpstr>143_Office Theme</vt:lpstr>
      <vt:lpstr>144_Office Theme</vt:lpstr>
      <vt:lpstr>145_Office Theme</vt:lpstr>
      <vt:lpstr>146_Office Theme</vt:lpstr>
      <vt:lpstr>147_Office Theme</vt:lpstr>
      <vt:lpstr>148_Office Theme</vt:lpstr>
      <vt:lpstr>149_Office Theme</vt:lpstr>
      <vt:lpstr>150_Office Theme</vt:lpstr>
      <vt:lpstr>151_Office Theme</vt:lpstr>
      <vt:lpstr>152_Office Theme</vt:lpstr>
      <vt:lpstr>153_Office Theme</vt:lpstr>
      <vt:lpstr>154_Office Theme</vt:lpstr>
      <vt:lpstr>155_Office Theme</vt:lpstr>
      <vt:lpstr>156_Office Theme</vt:lpstr>
      <vt:lpstr>157_Office Theme</vt:lpstr>
      <vt:lpstr>158_Office Theme</vt:lpstr>
      <vt:lpstr>159_Office Theme</vt:lpstr>
      <vt:lpstr>160_Office Theme</vt:lpstr>
      <vt:lpstr>161_Office Theme</vt:lpstr>
      <vt:lpstr>162_Office Theme</vt:lpstr>
      <vt:lpstr>163_Office Theme</vt:lpstr>
      <vt:lpstr>164_Office Theme</vt:lpstr>
      <vt:lpstr>Aalto_Image</vt:lpstr>
      <vt:lpstr>Office Theme</vt:lpstr>
      <vt:lpstr>2_Office Theme</vt:lpstr>
      <vt:lpstr>Aalto University</vt:lpstr>
      <vt:lpstr>4_Office Theme</vt:lpstr>
      <vt:lpstr>Equation</vt:lpstr>
      <vt:lpstr>Computational Discoveries of Humankind</vt:lpstr>
      <vt:lpstr>PowerPoint Presentation</vt:lpstr>
      <vt:lpstr>PowerPoint Presentation</vt:lpstr>
      <vt:lpstr>PowerPoint Presentation</vt:lpstr>
      <vt:lpstr>PowerPoint Presentation</vt:lpstr>
      <vt:lpstr>Dunbar: Just How Good is the Digital World?</vt:lpstr>
      <vt:lpstr>PowerPoint Presentation</vt:lpstr>
      <vt:lpstr>Dataset</vt:lpstr>
      <vt:lpstr>PowerPoint Presentation</vt:lpstr>
      <vt:lpstr>Gender correlations: 1st &amp; 2nd best friend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  <vt:lpstr>Conclusions</vt:lpstr>
      <vt:lpstr>Conclusions</vt:lpstr>
      <vt:lpstr>Conclusions</vt:lpstr>
      <vt:lpstr>Conclusions</vt:lpstr>
      <vt:lpstr>Computational Studies of Social Systems </vt:lpstr>
    </vt:vector>
  </TitlesOfParts>
  <Manager/>
  <Company/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kaski</dc:creator>
  <cp:keywords/>
  <dc:description>%%% OOoLatex Preamble %%%%%%%%%%%%%%
\usepackage{amsmath}
\usepackage{amssymb}
\usepackage[usenames]{color}
\definecolor{myColor}{RGB}{0,0,0}
\color{myColor}
%%% End OOoLatex Preamble %%%%%%%%%%%%
%%% OOoLatex Configuration %%%%%%%%%%%%
GraphicDPI=600
BaseLine=61740
FileFormat=png
Transparent=1
Crop=1
###
ImpressCharSize=28
ImpressEquationType=display
WriterCharSize=12
WriterEquationType=inline
DisplayTopMargin=150
DisplayBottomMargin=100
%%% End OOoLatex Configuration %%%%%%%%%%</dc:description>
  <cp:lastModifiedBy>Microsoft Office User</cp:lastModifiedBy>
  <cp:revision>1813</cp:revision>
  <cp:lastPrinted>2018-01-22T11:41:22Z</cp:lastPrinted>
  <dcterms:created xsi:type="dcterms:W3CDTF">2010-10-03T06:39:48Z</dcterms:created>
  <dcterms:modified xsi:type="dcterms:W3CDTF">2018-05-15T17:01:15Z</dcterms:modified>
  <cp:category/>
</cp:coreProperties>
</file>